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d5565e0df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edf7a4e1245fd"/>
  </p:sldMasterIdLst>
  <p:sldIdLst>
    <p:sldId xmlns:r="http://schemas.openxmlformats.org/officeDocument/2006/relationships" id="256" r:id="R7e83a368b6fc4276"/>
    <p:sldId xmlns:r="http://schemas.openxmlformats.org/officeDocument/2006/relationships" id="257" r:id="Rf352c3daa57240d0"/>
    <p:sldId xmlns:r="http://schemas.openxmlformats.org/officeDocument/2006/relationships" id="258" r:id="Rda758f084ad1480e"/>
    <p:sldId xmlns:r="http://schemas.openxmlformats.org/officeDocument/2006/relationships" id="259" r:id="R2412d333d42b4671"/>
    <p:sldId xmlns:r="http://schemas.openxmlformats.org/officeDocument/2006/relationships" id="260" r:id="Reacf847767dc4ff6"/>
    <p:sldId xmlns:r="http://schemas.openxmlformats.org/officeDocument/2006/relationships" id="261" r:id="R9167e0763f0540c7"/>
    <p:sldId xmlns:r="http://schemas.openxmlformats.org/officeDocument/2006/relationships" id="262" r:id="R062fc9757ad0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edf7a4e1245fd" /><Relationship Type="http://schemas.openxmlformats.org/officeDocument/2006/relationships/slide" Target="/ppt/slides/slide1.xml" Id="R7e83a368b6fc4276" /><Relationship Type="http://schemas.openxmlformats.org/officeDocument/2006/relationships/slide" Target="/ppt/slides/slide2.xml" Id="Rf352c3daa57240d0" /><Relationship Type="http://schemas.openxmlformats.org/officeDocument/2006/relationships/slide" Target="/ppt/slides/slide3.xml" Id="Rda758f084ad1480e" /><Relationship Type="http://schemas.openxmlformats.org/officeDocument/2006/relationships/slide" Target="/ppt/slides/slide4.xml" Id="R2412d333d42b4671" /><Relationship Type="http://schemas.openxmlformats.org/officeDocument/2006/relationships/slide" Target="/ppt/slides/slide5.xml" Id="Reacf847767dc4ff6" /><Relationship Type="http://schemas.openxmlformats.org/officeDocument/2006/relationships/slide" Target="/ppt/slides/slide6.xml" Id="R9167e0763f0540c7" /><Relationship Type="http://schemas.openxmlformats.org/officeDocument/2006/relationships/slide" Target="/ppt/slides/slide7.xml" Id="R062fc9757ad0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285453894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1edc4595841e9" /><Relationship Type="http://schemas.openxmlformats.org/officeDocument/2006/relationships/theme" Target="/ppt/slideMasters/theme/theme1.xml" Id="R428e3ad81394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1edc4595841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52292e1a540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ad334cc8149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6e40394db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51805eeec4f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ad93de80e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cdc60a92a4b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079eec560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DAHL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59 523 542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66 311 986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ERIK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Sauarvegen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3677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982 795 605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DAHL INVEST AS</a:t>
            </a:r>
          </a:p>
        </p:txBody>
      </p:sp>
    </p:spTree>
  </p:cSld>
  <p:clrMapOvr>
    <a:masterClrMapping xmlns:a="http://schemas.openxmlformats.org/drawingml/2006/main"/>
  </p:clrMapOvr>
</p:sld>
</file>