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0baf62661b4e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ebb02946514966"/>
  </p:sldMasterIdLst>
  <p:sldIdLst>
    <p:sldId xmlns:r="http://schemas.openxmlformats.org/officeDocument/2006/relationships" id="256" r:id="R626ce0d83a2d492b"/>
    <p:sldId xmlns:r="http://schemas.openxmlformats.org/officeDocument/2006/relationships" id="257" r:id="Raca20b46b8cc494b"/>
    <p:sldId xmlns:r="http://schemas.openxmlformats.org/officeDocument/2006/relationships" id="258" r:id="R755bde5835074aed"/>
    <p:sldId xmlns:r="http://schemas.openxmlformats.org/officeDocument/2006/relationships" id="259" r:id="Rebd15c4aa37a4dcd"/>
    <p:sldId xmlns:r="http://schemas.openxmlformats.org/officeDocument/2006/relationships" id="260" r:id="R87c79b3a3b1e4f04"/>
    <p:sldId xmlns:r="http://schemas.openxmlformats.org/officeDocument/2006/relationships" id="261" r:id="R8f22c449e3714e48"/>
    <p:sldId xmlns:r="http://schemas.openxmlformats.org/officeDocument/2006/relationships" id="262" r:id="R65d5c5d9077947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bb02946514966" /><Relationship Type="http://schemas.openxmlformats.org/officeDocument/2006/relationships/slide" Target="/ppt/slides/slide1.xml" Id="R626ce0d83a2d492b" /><Relationship Type="http://schemas.openxmlformats.org/officeDocument/2006/relationships/slide" Target="/ppt/slides/slide2.xml" Id="Raca20b46b8cc494b" /><Relationship Type="http://schemas.openxmlformats.org/officeDocument/2006/relationships/slide" Target="/ppt/slides/slide3.xml" Id="R755bde5835074aed" /><Relationship Type="http://schemas.openxmlformats.org/officeDocument/2006/relationships/slide" Target="/ppt/slides/slide4.xml" Id="Rebd15c4aa37a4dcd" /><Relationship Type="http://schemas.openxmlformats.org/officeDocument/2006/relationships/slide" Target="/ppt/slides/slide5.xml" Id="R87c79b3a3b1e4f04" /><Relationship Type="http://schemas.openxmlformats.org/officeDocument/2006/relationships/slide" Target="/ppt/slides/slide6.xml" Id="R8f22c449e3714e48" /><Relationship Type="http://schemas.openxmlformats.org/officeDocument/2006/relationships/slide" Target="/ppt/slides/slide7.xml" Id="R65d5c5d9077947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890e8124e45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d913f8adc4d13" /><Relationship Type="http://schemas.openxmlformats.org/officeDocument/2006/relationships/theme" Target="/ppt/slideMasters/theme/theme1.xml" Id="R2148de6d611646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9d913f8adc4d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58c1449f844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637006e5a4c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9bae7bcce4f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a4ae25da54a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7b17c27ba40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59a8b1d9d4a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a74478cbe45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HASLELUND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HASLELUND HOLDING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−6 462 039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82 796 379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609 488 121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612 815 398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MORTEN OLAV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JOHNSON KIRSTI E H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SPENCER KARIANNE HOEL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ROAR OLAV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982 797 705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