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2414115db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acf14a6ef43f1"/>
  </p:sldMasterIdLst>
  <p:sldIdLst>
    <p:sldId xmlns:r="http://schemas.openxmlformats.org/officeDocument/2006/relationships" id="256" r:id="Rd096fb10db5f43f2"/>
    <p:sldId xmlns:r="http://schemas.openxmlformats.org/officeDocument/2006/relationships" id="257" r:id="R3fa2cf493f1a4258"/>
    <p:sldId xmlns:r="http://schemas.openxmlformats.org/officeDocument/2006/relationships" id="258" r:id="R7db3e53818344b4c"/>
    <p:sldId xmlns:r="http://schemas.openxmlformats.org/officeDocument/2006/relationships" id="259" r:id="R457f1c428fee4c30"/>
    <p:sldId xmlns:r="http://schemas.openxmlformats.org/officeDocument/2006/relationships" id="260" r:id="Rc78bc567e88f4f81"/>
    <p:sldId xmlns:r="http://schemas.openxmlformats.org/officeDocument/2006/relationships" id="261" r:id="R8b98798118b0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acf14a6ef43f1" /><Relationship Type="http://schemas.openxmlformats.org/officeDocument/2006/relationships/slide" Target="/ppt/slides/slide1.xml" Id="Rd096fb10db5f43f2" /><Relationship Type="http://schemas.openxmlformats.org/officeDocument/2006/relationships/slide" Target="/ppt/slides/slide2.xml" Id="R3fa2cf493f1a4258" /><Relationship Type="http://schemas.openxmlformats.org/officeDocument/2006/relationships/slide" Target="/ppt/slides/slide3.xml" Id="R7db3e53818344b4c" /><Relationship Type="http://schemas.openxmlformats.org/officeDocument/2006/relationships/slide" Target="/ppt/slides/slide4.xml" Id="R457f1c428fee4c30" /><Relationship Type="http://schemas.openxmlformats.org/officeDocument/2006/relationships/slide" Target="/ppt/slides/slide5.xml" Id="Rc78bc567e88f4f81" /><Relationship Type="http://schemas.openxmlformats.org/officeDocument/2006/relationships/slide" Target="/ppt/slides/slide6.xml" Id="R8b98798118b0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bb9bd45c9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1dc7ffb5341fb" /><Relationship Type="http://schemas.openxmlformats.org/officeDocument/2006/relationships/theme" Target="/ppt/slideMasters/theme/theme1.xml" Id="Rb4edea7e58d6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1dc7ffb53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ff4296d8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06a7de53c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7a2b6a848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32db04a3b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abfcb2de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542120a1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