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950038f46746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60cf1c7ad747dd"/>
  </p:sldMasterIdLst>
  <p:sldIdLst>
    <p:sldId xmlns:r="http://schemas.openxmlformats.org/officeDocument/2006/relationships" id="256" r:id="R3a3da08469bb4e37"/>
    <p:sldId xmlns:r="http://schemas.openxmlformats.org/officeDocument/2006/relationships" id="257" r:id="Rbc5e85de47d04d52"/>
    <p:sldId xmlns:r="http://schemas.openxmlformats.org/officeDocument/2006/relationships" id="258" r:id="Rc2885bb5450b4c6c"/>
    <p:sldId xmlns:r="http://schemas.openxmlformats.org/officeDocument/2006/relationships" id="259" r:id="Re5d9bfae2c2c4926"/>
    <p:sldId xmlns:r="http://schemas.openxmlformats.org/officeDocument/2006/relationships" id="260" r:id="Rea794cb1044f48d5"/>
    <p:sldId xmlns:r="http://schemas.openxmlformats.org/officeDocument/2006/relationships" id="261" r:id="R9cea33f36bad4d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0cf1c7ad747dd" /><Relationship Type="http://schemas.openxmlformats.org/officeDocument/2006/relationships/slide" Target="/ppt/slides/slide1.xml" Id="R3a3da08469bb4e37" /><Relationship Type="http://schemas.openxmlformats.org/officeDocument/2006/relationships/slide" Target="/ppt/slides/slide2.xml" Id="Rbc5e85de47d04d52" /><Relationship Type="http://schemas.openxmlformats.org/officeDocument/2006/relationships/slide" Target="/ppt/slides/slide3.xml" Id="Rc2885bb5450b4c6c" /><Relationship Type="http://schemas.openxmlformats.org/officeDocument/2006/relationships/slide" Target="/ppt/slides/slide4.xml" Id="Re5d9bfae2c2c4926" /><Relationship Type="http://schemas.openxmlformats.org/officeDocument/2006/relationships/slide" Target="/ppt/slides/slide5.xml" Id="Rea794cb1044f48d5" /><Relationship Type="http://schemas.openxmlformats.org/officeDocument/2006/relationships/slide" Target="/ppt/slides/slide6.xml" Id="R9cea33f36bad4d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4981b631d42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da50b46e54cac" /><Relationship Type="http://schemas.openxmlformats.org/officeDocument/2006/relationships/theme" Target="/ppt/slideMasters/theme/theme1.xml" Id="R03a4b2d5a0c04a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fda50b46e5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aa023e64844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0bcc9c3f846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acb07e33c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3c3ba4fd445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7a0cb8c8a4d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0e4dfbd8d4b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REGNSKAP Anders Undheim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REGNSKAP Anders Undheim ble etablert [år] og holder til i Lye.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886 200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628 355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−63 886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85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982 825 733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