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3273c82f7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b60a46ac142e3"/>
  </p:sldMasterIdLst>
  <p:sldIdLst>
    <p:sldId xmlns:r="http://schemas.openxmlformats.org/officeDocument/2006/relationships" id="256" r:id="Ra29b620b5f9a4617"/>
    <p:sldId xmlns:r="http://schemas.openxmlformats.org/officeDocument/2006/relationships" id="257" r:id="Re61965c47bca48c5"/>
    <p:sldId xmlns:r="http://schemas.openxmlformats.org/officeDocument/2006/relationships" id="258" r:id="Rcf7a138e737e4a09"/>
    <p:sldId xmlns:r="http://schemas.openxmlformats.org/officeDocument/2006/relationships" id="259" r:id="R22e52c4bfb734532"/>
    <p:sldId xmlns:r="http://schemas.openxmlformats.org/officeDocument/2006/relationships" id="260" r:id="R1c687c14a3c748fc"/>
    <p:sldId xmlns:r="http://schemas.openxmlformats.org/officeDocument/2006/relationships" id="261" r:id="Rd0064aec6e4540fc"/>
    <p:sldId xmlns:r="http://schemas.openxmlformats.org/officeDocument/2006/relationships" id="262" r:id="Rd2a7664b30c3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b60a46ac142e3" /><Relationship Type="http://schemas.openxmlformats.org/officeDocument/2006/relationships/slide" Target="/ppt/slides/slide1.xml" Id="Ra29b620b5f9a4617" /><Relationship Type="http://schemas.openxmlformats.org/officeDocument/2006/relationships/slide" Target="/ppt/slides/slide2.xml" Id="Re61965c47bca48c5" /><Relationship Type="http://schemas.openxmlformats.org/officeDocument/2006/relationships/slide" Target="/ppt/slides/slide3.xml" Id="Rcf7a138e737e4a09" /><Relationship Type="http://schemas.openxmlformats.org/officeDocument/2006/relationships/slide" Target="/ppt/slides/slide4.xml" Id="R22e52c4bfb734532" /><Relationship Type="http://schemas.openxmlformats.org/officeDocument/2006/relationships/slide" Target="/ppt/slides/slide5.xml" Id="R1c687c14a3c748fc" /><Relationship Type="http://schemas.openxmlformats.org/officeDocument/2006/relationships/slide" Target="/ppt/slides/slide6.xml" Id="Rd0064aec6e4540fc" /><Relationship Type="http://schemas.openxmlformats.org/officeDocument/2006/relationships/slide" Target="/ppt/slides/slide7.xml" Id="Rd2a7664b30c3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9aa3f21a7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e726412f4c41" /><Relationship Type="http://schemas.openxmlformats.org/officeDocument/2006/relationships/theme" Target="/ppt/slideMasters/theme/theme1.xml" Id="Re94b0f3f892a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4e726412f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ed553bbe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7b14bfa1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94bd8260b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4ae805fd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a6106964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dd0c677c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ffadddef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14 359 850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26 647 714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2208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07 00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jorgen@axios.no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982 832 748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