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557dd8d69140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e414213f9b46ad"/>
  </p:sldMasterIdLst>
  <p:sldIdLst>
    <p:sldId xmlns:r="http://schemas.openxmlformats.org/officeDocument/2006/relationships" id="256" r:id="Rc42ad79829aa4fef"/>
    <p:sldId xmlns:r="http://schemas.openxmlformats.org/officeDocument/2006/relationships" id="257" r:id="R8964a7e6eac64a8e"/>
    <p:sldId xmlns:r="http://schemas.openxmlformats.org/officeDocument/2006/relationships" id="258" r:id="R6cd283123af0471a"/>
    <p:sldId xmlns:r="http://schemas.openxmlformats.org/officeDocument/2006/relationships" id="259" r:id="R5876f5904a084d8f"/>
    <p:sldId xmlns:r="http://schemas.openxmlformats.org/officeDocument/2006/relationships" id="260" r:id="R06b9a5fade3048fc"/>
    <p:sldId xmlns:r="http://schemas.openxmlformats.org/officeDocument/2006/relationships" id="261" r:id="R15d5c369271c414c"/>
    <p:sldId xmlns:r="http://schemas.openxmlformats.org/officeDocument/2006/relationships" id="262" r:id="R3071fc54541e4d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e414213f9b46ad" /><Relationship Type="http://schemas.openxmlformats.org/officeDocument/2006/relationships/slide" Target="/ppt/slides/slide1.xml" Id="Rc42ad79829aa4fef" /><Relationship Type="http://schemas.openxmlformats.org/officeDocument/2006/relationships/slide" Target="/ppt/slides/slide2.xml" Id="R8964a7e6eac64a8e" /><Relationship Type="http://schemas.openxmlformats.org/officeDocument/2006/relationships/slide" Target="/ppt/slides/slide3.xml" Id="R6cd283123af0471a" /><Relationship Type="http://schemas.openxmlformats.org/officeDocument/2006/relationships/slide" Target="/ppt/slides/slide4.xml" Id="R5876f5904a084d8f" /><Relationship Type="http://schemas.openxmlformats.org/officeDocument/2006/relationships/slide" Target="/ppt/slides/slide5.xml" Id="R06b9a5fade3048fc" /><Relationship Type="http://schemas.openxmlformats.org/officeDocument/2006/relationships/slide" Target="/ppt/slides/slide6.xml" Id="R15d5c369271c414c" /><Relationship Type="http://schemas.openxmlformats.org/officeDocument/2006/relationships/slide" Target="/ppt/slides/slide7.xml" Id="R3071fc54541e4d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6584a34ea04b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e5a0fb7c7493d" /><Relationship Type="http://schemas.openxmlformats.org/officeDocument/2006/relationships/theme" Target="/ppt/slideMasters/theme/theme1.xml" Id="Rdd8ca48f1c4a4a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3e5a0fb7c749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9837ffbdd41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670c3a7e440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40e0020c645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3dcdd8d9c4f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29b80bf6e47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50914722d4e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7b00ee54047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VISMA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NORGE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290 190 000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1 907 000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6 468 102 000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10 306 891 000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13 773 512 000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982 844 576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