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dea69d607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cb893b6ff43e8"/>
  </p:sldMasterIdLst>
  <p:sldIdLst>
    <p:sldId xmlns:r="http://schemas.openxmlformats.org/officeDocument/2006/relationships" id="256" r:id="Rd608ec9d020f44b9"/>
    <p:sldId xmlns:r="http://schemas.openxmlformats.org/officeDocument/2006/relationships" id="257" r:id="R0f2a839345df470b"/>
    <p:sldId xmlns:r="http://schemas.openxmlformats.org/officeDocument/2006/relationships" id="258" r:id="R6d51270f88fb4de6"/>
    <p:sldId xmlns:r="http://schemas.openxmlformats.org/officeDocument/2006/relationships" id="259" r:id="Red7926c001db43d0"/>
    <p:sldId xmlns:r="http://schemas.openxmlformats.org/officeDocument/2006/relationships" id="260" r:id="Rc08b2f6d580b49a3"/>
    <p:sldId xmlns:r="http://schemas.openxmlformats.org/officeDocument/2006/relationships" id="261" r:id="R100bd60f82d540b9"/>
    <p:sldId xmlns:r="http://schemas.openxmlformats.org/officeDocument/2006/relationships" id="262" r:id="Rc832d4c562bc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cb893b6ff43e8" /><Relationship Type="http://schemas.openxmlformats.org/officeDocument/2006/relationships/slide" Target="/ppt/slides/slide1.xml" Id="Rd608ec9d020f44b9" /><Relationship Type="http://schemas.openxmlformats.org/officeDocument/2006/relationships/slide" Target="/ppt/slides/slide2.xml" Id="R0f2a839345df470b" /><Relationship Type="http://schemas.openxmlformats.org/officeDocument/2006/relationships/slide" Target="/ppt/slides/slide3.xml" Id="R6d51270f88fb4de6" /><Relationship Type="http://schemas.openxmlformats.org/officeDocument/2006/relationships/slide" Target="/ppt/slides/slide4.xml" Id="Red7926c001db43d0" /><Relationship Type="http://schemas.openxmlformats.org/officeDocument/2006/relationships/slide" Target="/ppt/slides/slide5.xml" Id="Rc08b2f6d580b49a3" /><Relationship Type="http://schemas.openxmlformats.org/officeDocument/2006/relationships/slide" Target="/ppt/slides/slide6.xml" Id="R100bd60f82d540b9" /><Relationship Type="http://schemas.openxmlformats.org/officeDocument/2006/relationships/slide" Target="/ppt/slides/slide7.xml" Id="Rc832d4c562bc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72a05ccb0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e7a90aa64103" /><Relationship Type="http://schemas.openxmlformats.org/officeDocument/2006/relationships/theme" Target="/ppt/slideMasters/theme/theme1.xml" Id="R70e56671d3b8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0e7a90aa6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305a4b8e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dfa95840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70093551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840480f6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7f46fe39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ed4746e6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f53a1355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 REGNSKAP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RUGTVEIT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