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f96abcfd9648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82cf8a07594d23"/>
  </p:sldMasterIdLst>
  <p:sldIdLst>
    <p:sldId xmlns:r="http://schemas.openxmlformats.org/officeDocument/2006/relationships" id="256" r:id="Rf86f762ab13a4350"/>
    <p:sldId xmlns:r="http://schemas.openxmlformats.org/officeDocument/2006/relationships" id="257" r:id="R98daae55238b45bd"/>
    <p:sldId xmlns:r="http://schemas.openxmlformats.org/officeDocument/2006/relationships" id="258" r:id="R227114512e934926"/>
    <p:sldId xmlns:r="http://schemas.openxmlformats.org/officeDocument/2006/relationships" id="259" r:id="R7fd1739201094111"/>
    <p:sldId xmlns:r="http://schemas.openxmlformats.org/officeDocument/2006/relationships" id="260" r:id="R51937ac9974c4699"/>
    <p:sldId xmlns:r="http://schemas.openxmlformats.org/officeDocument/2006/relationships" id="261" r:id="Re8e31b9d453640e9"/>
    <p:sldId xmlns:r="http://schemas.openxmlformats.org/officeDocument/2006/relationships" id="262" r:id="R2fdd902cfbc24d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82cf8a07594d23" /><Relationship Type="http://schemas.openxmlformats.org/officeDocument/2006/relationships/slide" Target="/ppt/slides/slide1.xml" Id="Rf86f762ab13a4350" /><Relationship Type="http://schemas.openxmlformats.org/officeDocument/2006/relationships/slide" Target="/ppt/slides/slide2.xml" Id="R98daae55238b45bd" /><Relationship Type="http://schemas.openxmlformats.org/officeDocument/2006/relationships/slide" Target="/ppt/slides/slide3.xml" Id="R227114512e934926" /><Relationship Type="http://schemas.openxmlformats.org/officeDocument/2006/relationships/slide" Target="/ppt/slides/slide4.xml" Id="R7fd1739201094111" /><Relationship Type="http://schemas.openxmlformats.org/officeDocument/2006/relationships/slide" Target="/ppt/slides/slide5.xml" Id="R51937ac9974c4699" /><Relationship Type="http://schemas.openxmlformats.org/officeDocument/2006/relationships/slide" Target="/ppt/slides/slide6.xml" Id="Re8e31b9d453640e9" /><Relationship Type="http://schemas.openxmlformats.org/officeDocument/2006/relationships/slide" Target="/ppt/slides/slide7.xml" Id="R2fdd902cfbc24d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581f9a36744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07bcfc28547cd" /><Relationship Type="http://schemas.openxmlformats.org/officeDocument/2006/relationships/theme" Target="/ppt/slideMasters/theme/theme1.xml" Id="Rb41dd08ab21340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607bcfc28547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5b17f7ef744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c809bb7c14f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15492f1e243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b79f7891048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07a9f49aa45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107407ca04a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c3417f78a40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SUNNFJORD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SUNNFJORD INVEST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399 007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2 085 857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2 085 940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YNGVE MOAN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Krokåsen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6908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982 938 457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SUNNFJORD INVEST AS</a:t>
            </a:r>
          </a:p>
        </p:txBody>
      </p:sp>
    </p:spTree>
  </p:cSld>
  <p:clrMapOvr>
    <a:masterClrMapping xmlns:a="http://schemas.openxmlformats.org/drawingml/2006/main"/>
  </p:clrMapOvr>
</p:sld>
</file>