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1b9747f9c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c8f4a9d1043ac"/>
  </p:sldMasterIdLst>
  <p:sldIdLst>
    <p:sldId xmlns:r="http://schemas.openxmlformats.org/officeDocument/2006/relationships" id="256" r:id="Ra5256239d7594505"/>
    <p:sldId xmlns:r="http://schemas.openxmlformats.org/officeDocument/2006/relationships" id="257" r:id="R5ceb343f04e04a9c"/>
    <p:sldId xmlns:r="http://schemas.openxmlformats.org/officeDocument/2006/relationships" id="258" r:id="R53814271c9874109"/>
    <p:sldId xmlns:r="http://schemas.openxmlformats.org/officeDocument/2006/relationships" id="259" r:id="R18ae025252f2487d"/>
    <p:sldId xmlns:r="http://schemas.openxmlformats.org/officeDocument/2006/relationships" id="260" r:id="Rb1fed4b577ea43b1"/>
    <p:sldId xmlns:r="http://schemas.openxmlformats.org/officeDocument/2006/relationships" id="261" r:id="R29023adbe77a4333"/>
    <p:sldId xmlns:r="http://schemas.openxmlformats.org/officeDocument/2006/relationships" id="262" r:id="Rc738f0a1f31b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c8f4a9d1043ac" /><Relationship Type="http://schemas.openxmlformats.org/officeDocument/2006/relationships/slide" Target="/ppt/slides/slide1.xml" Id="Ra5256239d7594505" /><Relationship Type="http://schemas.openxmlformats.org/officeDocument/2006/relationships/slide" Target="/ppt/slides/slide2.xml" Id="R5ceb343f04e04a9c" /><Relationship Type="http://schemas.openxmlformats.org/officeDocument/2006/relationships/slide" Target="/ppt/slides/slide3.xml" Id="R53814271c9874109" /><Relationship Type="http://schemas.openxmlformats.org/officeDocument/2006/relationships/slide" Target="/ppt/slides/slide4.xml" Id="R18ae025252f2487d" /><Relationship Type="http://schemas.openxmlformats.org/officeDocument/2006/relationships/slide" Target="/ppt/slides/slide5.xml" Id="Rb1fed4b577ea43b1" /><Relationship Type="http://schemas.openxmlformats.org/officeDocument/2006/relationships/slide" Target="/ppt/slides/slide6.xml" Id="R29023adbe77a4333" /><Relationship Type="http://schemas.openxmlformats.org/officeDocument/2006/relationships/slide" Target="/ppt/slides/slide7.xml" Id="Rc738f0a1f31b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6f153ccc1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a92707eb24bac" /><Relationship Type="http://schemas.openxmlformats.org/officeDocument/2006/relationships/theme" Target="/ppt/slideMasters/theme/theme1.xml" Id="R264c60981b8c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a92707eb2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1839ca30a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2dc29375b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83063c6b4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ef1b7740f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a01a86a00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9bbb65f1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17af00910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17 398 798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STØRSETH STIAN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