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7e7969335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7b82cf5694a9b"/>
  </p:sldMasterIdLst>
  <p:sldIdLst>
    <p:sldId xmlns:r="http://schemas.openxmlformats.org/officeDocument/2006/relationships" id="256" r:id="R28db07d15f054baf"/>
    <p:sldId xmlns:r="http://schemas.openxmlformats.org/officeDocument/2006/relationships" id="257" r:id="R6d9c3e7625cc4f97"/>
    <p:sldId xmlns:r="http://schemas.openxmlformats.org/officeDocument/2006/relationships" id="258" r:id="R0d6fcbba874444fe"/>
    <p:sldId xmlns:r="http://schemas.openxmlformats.org/officeDocument/2006/relationships" id="259" r:id="Rc3c841f997ff4aa2"/>
    <p:sldId xmlns:r="http://schemas.openxmlformats.org/officeDocument/2006/relationships" id="260" r:id="R0c2093abde574b4c"/>
    <p:sldId xmlns:r="http://schemas.openxmlformats.org/officeDocument/2006/relationships" id="261" r:id="Rec34ea6a84384059"/>
    <p:sldId xmlns:r="http://schemas.openxmlformats.org/officeDocument/2006/relationships" id="262" r:id="R5fad624a3829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b82cf5694a9b" /><Relationship Type="http://schemas.openxmlformats.org/officeDocument/2006/relationships/slide" Target="/ppt/slides/slide1.xml" Id="R28db07d15f054baf" /><Relationship Type="http://schemas.openxmlformats.org/officeDocument/2006/relationships/slide" Target="/ppt/slides/slide2.xml" Id="R6d9c3e7625cc4f97" /><Relationship Type="http://schemas.openxmlformats.org/officeDocument/2006/relationships/slide" Target="/ppt/slides/slide3.xml" Id="R0d6fcbba874444fe" /><Relationship Type="http://schemas.openxmlformats.org/officeDocument/2006/relationships/slide" Target="/ppt/slides/slide4.xml" Id="Rc3c841f997ff4aa2" /><Relationship Type="http://schemas.openxmlformats.org/officeDocument/2006/relationships/slide" Target="/ppt/slides/slide5.xml" Id="R0c2093abde574b4c" /><Relationship Type="http://schemas.openxmlformats.org/officeDocument/2006/relationships/slide" Target="/ppt/slides/slide6.xml" Id="Rec34ea6a84384059" /><Relationship Type="http://schemas.openxmlformats.org/officeDocument/2006/relationships/slide" Target="/ppt/slides/slide7.xml" Id="R5fad624a3829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b0f255ff5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ba73e5314dbe" /><Relationship Type="http://schemas.openxmlformats.org/officeDocument/2006/relationships/theme" Target="/ppt/slideMasters/theme/theme1.xml" Id="R0c09997dcd15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dba73e531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f4d6c13f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a5307e84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e942cd69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b261bd63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81ff4836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29d15ff2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2a48da5d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MONA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