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d4e273477c46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b64f3ecbe94497"/>
  </p:sldMasterIdLst>
  <p:sldIdLst>
    <p:sldId xmlns:r="http://schemas.openxmlformats.org/officeDocument/2006/relationships" id="256" r:id="Rc0b9a4cd58c54842"/>
    <p:sldId xmlns:r="http://schemas.openxmlformats.org/officeDocument/2006/relationships" id="257" r:id="R9ea7389e4f274178"/>
    <p:sldId xmlns:r="http://schemas.openxmlformats.org/officeDocument/2006/relationships" id="258" r:id="R7cd420b7a4cf4c5c"/>
    <p:sldId xmlns:r="http://schemas.openxmlformats.org/officeDocument/2006/relationships" id="259" r:id="R738db925a2014034"/>
    <p:sldId xmlns:r="http://schemas.openxmlformats.org/officeDocument/2006/relationships" id="260" r:id="Rdaa6e2b483bd4673"/>
    <p:sldId xmlns:r="http://schemas.openxmlformats.org/officeDocument/2006/relationships" id="261" r:id="R45fe2f671cba4d49"/>
    <p:sldId xmlns:r="http://schemas.openxmlformats.org/officeDocument/2006/relationships" id="262" r:id="R1a33506bf32345c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b64f3ecbe94497" /><Relationship Type="http://schemas.openxmlformats.org/officeDocument/2006/relationships/slide" Target="/ppt/slides/slide1.xml" Id="Rc0b9a4cd58c54842" /><Relationship Type="http://schemas.openxmlformats.org/officeDocument/2006/relationships/slide" Target="/ppt/slides/slide2.xml" Id="R9ea7389e4f274178" /><Relationship Type="http://schemas.openxmlformats.org/officeDocument/2006/relationships/slide" Target="/ppt/slides/slide3.xml" Id="R7cd420b7a4cf4c5c" /><Relationship Type="http://schemas.openxmlformats.org/officeDocument/2006/relationships/slide" Target="/ppt/slides/slide4.xml" Id="R738db925a2014034" /><Relationship Type="http://schemas.openxmlformats.org/officeDocument/2006/relationships/slide" Target="/ppt/slides/slide5.xml" Id="Rdaa6e2b483bd4673" /><Relationship Type="http://schemas.openxmlformats.org/officeDocument/2006/relationships/slide" Target="/ppt/slides/slide6.xml" Id="R45fe2f671cba4d49" /><Relationship Type="http://schemas.openxmlformats.org/officeDocument/2006/relationships/slide" Target="/ppt/slides/slide7.xml" Id="R1a33506bf32345c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14f63f857b453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8aeaa2884a430a" /><Relationship Type="http://schemas.openxmlformats.org/officeDocument/2006/relationships/theme" Target="/ppt/slideMasters/theme/theme1.xml" Id="Rd16e7ab594b74a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8aeaa2884a43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c826e31cbc46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3349aab12445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16b1c4381042f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32d5f0a6f4de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b84a4a6fd4e4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d3db2d02b44d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e1f0795464ee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PRO-REVISJON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PRO-REVISJON AS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8 440 188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1 232 092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911 054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611 250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3 283 232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BERNT ATLE ENGER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Kongsgård alle 61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4632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14 44 44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firmapost@pro-revisjon.no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www.pro-revisjon.no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983 170 609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PRO-REVISJON AS</a:t>
            </a:r>
          </a:p>
        </p:txBody>
      </p:sp>
    </p:spTree>
  </p:cSld>
  <p:clrMapOvr>
    <a:masterClrMapping xmlns:a="http://schemas.openxmlformats.org/drawingml/2006/main"/>
  </p:clrMapOvr>
</p:sld>
</file>