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5834120c6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8ab2fa46f414e"/>
  </p:sldMasterIdLst>
  <p:sldIdLst>
    <p:sldId xmlns:r="http://schemas.openxmlformats.org/officeDocument/2006/relationships" id="256" r:id="Rc38b71c9f901436c"/>
    <p:sldId xmlns:r="http://schemas.openxmlformats.org/officeDocument/2006/relationships" id="257" r:id="R6f1fab12b5794e9b"/>
    <p:sldId xmlns:r="http://schemas.openxmlformats.org/officeDocument/2006/relationships" id="258" r:id="Rdaa289bb61ba46f5"/>
    <p:sldId xmlns:r="http://schemas.openxmlformats.org/officeDocument/2006/relationships" id="259" r:id="Re4aa6d2055fc4aea"/>
    <p:sldId xmlns:r="http://schemas.openxmlformats.org/officeDocument/2006/relationships" id="260" r:id="Re57449bfa6a74618"/>
    <p:sldId xmlns:r="http://schemas.openxmlformats.org/officeDocument/2006/relationships" id="261" r:id="R26e57a2014c6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8ab2fa46f414e" /><Relationship Type="http://schemas.openxmlformats.org/officeDocument/2006/relationships/slide" Target="/ppt/slides/slide1.xml" Id="Rc38b71c9f901436c" /><Relationship Type="http://schemas.openxmlformats.org/officeDocument/2006/relationships/slide" Target="/ppt/slides/slide2.xml" Id="R6f1fab12b5794e9b" /><Relationship Type="http://schemas.openxmlformats.org/officeDocument/2006/relationships/slide" Target="/ppt/slides/slide3.xml" Id="Rdaa289bb61ba46f5" /><Relationship Type="http://schemas.openxmlformats.org/officeDocument/2006/relationships/slide" Target="/ppt/slides/slide4.xml" Id="Re4aa6d2055fc4aea" /><Relationship Type="http://schemas.openxmlformats.org/officeDocument/2006/relationships/slide" Target="/ppt/slides/slide5.xml" Id="Re57449bfa6a74618" /><Relationship Type="http://schemas.openxmlformats.org/officeDocument/2006/relationships/slide" Target="/ppt/slides/slide6.xml" Id="R26e57a2014c6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0b5412347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437c825574ff6" /><Relationship Type="http://schemas.openxmlformats.org/officeDocument/2006/relationships/theme" Target="/ppt/slideMasters/theme/theme1.xml" Id="R3c05cae890fe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437c82557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856b2f1b5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5039e737d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3e0bc165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93df6493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03daebd3c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b263a1f6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NORE OG UVDAL BRANNKASSE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