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b1f5d290f994f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0b877927daf4d62"/>
  </p:sldMasterIdLst>
  <p:sldIdLst>
    <p:sldId xmlns:r="http://schemas.openxmlformats.org/officeDocument/2006/relationships" id="256" r:id="Re8bc721a7ee44566"/>
    <p:sldId xmlns:r="http://schemas.openxmlformats.org/officeDocument/2006/relationships" id="257" r:id="R1c21e5d91fce45e8"/>
    <p:sldId xmlns:r="http://schemas.openxmlformats.org/officeDocument/2006/relationships" id="258" r:id="R0867c55263204d69"/>
    <p:sldId xmlns:r="http://schemas.openxmlformats.org/officeDocument/2006/relationships" id="259" r:id="R7341cd9df19c4c59"/>
    <p:sldId xmlns:r="http://schemas.openxmlformats.org/officeDocument/2006/relationships" id="260" r:id="R70809ce11ee84926"/>
    <p:sldId xmlns:r="http://schemas.openxmlformats.org/officeDocument/2006/relationships" id="261" r:id="Rbd3d5198bfab447a"/>
    <p:sldId xmlns:r="http://schemas.openxmlformats.org/officeDocument/2006/relationships" id="262" r:id="R2111344ef358468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0b877927daf4d62" /><Relationship Type="http://schemas.openxmlformats.org/officeDocument/2006/relationships/slide" Target="/ppt/slides/slide1.xml" Id="Re8bc721a7ee44566" /><Relationship Type="http://schemas.openxmlformats.org/officeDocument/2006/relationships/slide" Target="/ppt/slides/slide2.xml" Id="R1c21e5d91fce45e8" /><Relationship Type="http://schemas.openxmlformats.org/officeDocument/2006/relationships/slide" Target="/ppt/slides/slide3.xml" Id="R0867c55263204d69" /><Relationship Type="http://schemas.openxmlformats.org/officeDocument/2006/relationships/slide" Target="/ppt/slides/slide4.xml" Id="R7341cd9df19c4c59" /><Relationship Type="http://schemas.openxmlformats.org/officeDocument/2006/relationships/slide" Target="/ppt/slides/slide5.xml" Id="R70809ce11ee84926" /><Relationship Type="http://schemas.openxmlformats.org/officeDocument/2006/relationships/slide" Target="/ppt/slides/slide6.xml" Id="Rbd3d5198bfab447a" /><Relationship Type="http://schemas.openxmlformats.org/officeDocument/2006/relationships/slide" Target="/ppt/slides/slide7.xml" Id="R2111344ef358468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57370aa3ea40c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4ba3f1e3eb4521" /><Relationship Type="http://schemas.openxmlformats.org/officeDocument/2006/relationships/theme" Target="/ppt/slideMasters/theme/theme1.xml" Id="R3d401df29f784e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4ba3f1e3eb45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cbb36d07a94b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b370985714a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f0cf5702344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24066f87f455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33da9c9eca43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13e5763874f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37626ddc545e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NEPTUN STAVANGER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NEPTUN STAVANGER AS ble etablert [år] og holder til i Hafrsfjord.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−65 122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811 019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5 731 698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6 631 151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OCTOPUS HELLVIK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John Ove Tolleshaug, Jernalderveien 55B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4041 Hafrsfjord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983 224 695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NEPTUN STAVANGER AS</a:t>
            </a:r>
          </a:p>
        </p:txBody>
      </p:sp>
    </p:spTree>
  </p:cSld>
  <p:clrMapOvr>
    <a:masterClrMapping xmlns:a="http://schemas.openxmlformats.org/drawingml/2006/main"/>
  </p:clrMapOvr>
</p:sld>
</file>