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990b2e015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c7cfbc81f467e"/>
  </p:sldMasterIdLst>
  <p:sldIdLst>
    <p:sldId xmlns:r="http://schemas.openxmlformats.org/officeDocument/2006/relationships" id="256" r:id="R38cc91c0f35e4b2c"/>
    <p:sldId xmlns:r="http://schemas.openxmlformats.org/officeDocument/2006/relationships" id="257" r:id="Rc51791ce8b40403f"/>
    <p:sldId xmlns:r="http://schemas.openxmlformats.org/officeDocument/2006/relationships" id="258" r:id="R91f448feee14411c"/>
    <p:sldId xmlns:r="http://schemas.openxmlformats.org/officeDocument/2006/relationships" id="259" r:id="Rc13851fec9ba4c9a"/>
    <p:sldId xmlns:r="http://schemas.openxmlformats.org/officeDocument/2006/relationships" id="260" r:id="Rc379f1610a2e4280"/>
    <p:sldId xmlns:r="http://schemas.openxmlformats.org/officeDocument/2006/relationships" id="261" r:id="Rf04d7480968f48fe"/>
    <p:sldId xmlns:r="http://schemas.openxmlformats.org/officeDocument/2006/relationships" id="262" r:id="R14dbf266181f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c7cfbc81f467e" /><Relationship Type="http://schemas.openxmlformats.org/officeDocument/2006/relationships/slide" Target="/ppt/slides/slide1.xml" Id="R38cc91c0f35e4b2c" /><Relationship Type="http://schemas.openxmlformats.org/officeDocument/2006/relationships/slide" Target="/ppt/slides/slide2.xml" Id="Rc51791ce8b40403f" /><Relationship Type="http://schemas.openxmlformats.org/officeDocument/2006/relationships/slide" Target="/ppt/slides/slide3.xml" Id="R91f448feee14411c" /><Relationship Type="http://schemas.openxmlformats.org/officeDocument/2006/relationships/slide" Target="/ppt/slides/slide4.xml" Id="Rc13851fec9ba4c9a" /><Relationship Type="http://schemas.openxmlformats.org/officeDocument/2006/relationships/slide" Target="/ppt/slides/slide5.xml" Id="Rc379f1610a2e4280" /><Relationship Type="http://schemas.openxmlformats.org/officeDocument/2006/relationships/slide" Target="/ppt/slides/slide6.xml" Id="Rf04d7480968f48fe" /><Relationship Type="http://schemas.openxmlformats.org/officeDocument/2006/relationships/slide" Target="/ppt/slides/slide7.xml" Id="R14dbf266181f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c8f9b26fe4b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474f0f204433" /><Relationship Type="http://schemas.openxmlformats.org/officeDocument/2006/relationships/theme" Target="/ppt/slideMasters/theme/theme1.xml" Id="R6a183e3884e5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6474f0f20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74283825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700172aa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364026ffb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fb49826d49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1f1cec0d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d4005744c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0c64f92b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RONNY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VOLLESFJORD METTE 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983 230 814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REVISJON AS</a:t>
            </a:r>
          </a:p>
        </p:txBody>
      </p:sp>
    </p:spTree>
  </p:cSld>
  <p:clrMapOvr>
    <a:masterClrMapping xmlns:a="http://schemas.openxmlformats.org/drawingml/2006/main"/>
  </p:clrMapOvr>
</p:sld>
</file>