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700e4c66314e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cb1bff2a16429d"/>
  </p:sldMasterIdLst>
  <p:sldIdLst>
    <p:sldId xmlns:r="http://schemas.openxmlformats.org/officeDocument/2006/relationships" id="256" r:id="Rbec8e910fe6347e0"/>
    <p:sldId xmlns:r="http://schemas.openxmlformats.org/officeDocument/2006/relationships" id="257" r:id="R4c5513a9abf54398"/>
    <p:sldId xmlns:r="http://schemas.openxmlformats.org/officeDocument/2006/relationships" id="258" r:id="R52e8096a32ce4d32"/>
    <p:sldId xmlns:r="http://schemas.openxmlformats.org/officeDocument/2006/relationships" id="259" r:id="R072862fe1fb14351"/>
    <p:sldId xmlns:r="http://schemas.openxmlformats.org/officeDocument/2006/relationships" id="260" r:id="R30b61f3cbfcd4880"/>
    <p:sldId xmlns:r="http://schemas.openxmlformats.org/officeDocument/2006/relationships" id="261" r:id="R294fab0fd18547d9"/>
    <p:sldId xmlns:r="http://schemas.openxmlformats.org/officeDocument/2006/relationships" id="262" r:id="R3bdb8bb25e5b45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b1bff2a16429d" /><Relationship Type="http://schemas.openxmlformats.org/officeDocument/2006/relationships/slide" Target="/ppt/slides/slide1.xml" Id="Rbec8e910fe6347e0" /><Relationship Type="http://schemas.openxmlformats.org/officeDocument/2006/relationships/slide" Target="/ppt/slides/slide2.xml" Id="R4c5513a9abf54398" /><Relationship Type="http://schemas.openxmlformats.org/officeDocument/2006/relationships/slide" Target="/ppt/slides/slide3.xml" Id="R52e8096a32ce4d32" /><Relationship Type="http://schemas.openxmlformats.org/officeDocument/2006/relationships/slide" Target="/ppt/slides/slide4.xml" Id="R072862fe1fb14351" /><Relationship Type="http://schemas.openxmlformats.org/officeDocument/2006/relationships/slide" Target="/ppt/slides/slide5.xml" Id="R30b61f3cbfcd4880" /><Relationship Type="http://schemas.openxmlformats.org/officeDocument/2006/relationships/slide" Target="/ppt/slides/slide6.xml" Id="R294fab0fd18547d9" /><Relationship Type="http://schemas.openxmlformats.org/officeDocument/2006/relationships/slide" Target="/ppt/slides/slide7.xml" Id="R3bdb8bb25e5b45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b9d5fbd524b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9fbc919c5470d" /><Relationship Type="http://schemas.openxmlformats.org/officeDocument/2006/relationships/theme" Target="/ppt/slideMasters/theme/theme1.xml" Id="R88ff272c2cf447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49fbc919c547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a284b7ca748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9c4bcb8d44d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f1a75a4c240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98d2fef5749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044352be141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a857b667f46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40128e9554f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INSIGHT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INSIGHT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1 566 773 189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167 807 362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143 592 139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53 400 605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560 993 817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NORWAY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+4740104018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post@azets.com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983 338 917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