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a0f9b1174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293b51f2b490d"/>
  </p:sldMasterIdLst>
  <p:sldIdLst>
    <p:sldId xmlns:r="http://schemas.openxmlformats.org/officeDocument/2006/relationships" id="256" r:id="R1c3143520299435c"/>
    <p:sldId xmlns:r="http://schemas.openxmlformats.org/officeDocument/2006/relationships" id="257" r:id="Rbade5496e8c24b1f"/>
    <p:sldId xmlns:r="http://schemas.openxmlformats.org/officeDocument/2006/relationships" id="258" r:id="R43648211b1d643b3"/>
    <p:sldId xmlns:r="http://schemas.openxmlformats.org/officeDocument/2006/relationships" id="259" r:id="R5ceb8603784343cf"/>
    <p:sldId xmlns:r="http://schemas.openxmlformats.org/officeDocument/2006/relationships" id="260" r:id="Rf194332e1b444cd1"/>
    <p:sldId xmlns:r="http://schemas.openxmlformats.org/officeDocument/2006/relationships" id="261" r:id="R270a283531254106"/>
    <p:sldId xmlns:r="http://schemas.openxmlformats.org/officeDocument/2006/relationships" id="262" r:id="Rcd4f3d162c7a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293b51f2b490d" /><Relationship Type="http://schemas.openxmlformats.org/officeDocument/2006/relationships/slide" Target="/ppt/slides/slide1.xml" Id="R1c3143520299435c" /><Relationship Type="http://schemas.openxmlformats.org/officeDocument/2006/relationships/slide" Target="/ppt/slides/slide2.xml" Id="Rbade5496e8c24b1f" /><Relationship Type="http://schemas.openxmlformats.org/officeDocument/2006/relationships/slide" Target="/ppt/slides/slide3.xml" Id="R43648211b1d643b3" /><Relationship Type="http://schemas.openxmlformats.org/officeDocument/2006/relationships/slide" Target="/ppt/slides/slide4.xml" Id="R5ceb8603784343cf" /><Relationship Type="http://schemas.openxmlformats.org/officeDocument/2006/relationships/slide" Target="/ppt/slides/slide5.xml" Id="Rf194332e1b444cd1" /><Relationship Type="http://schemas.openxmlformats.org/officeDocument/2006/relationships/slide" Target="/ppt/slides/slide6.xml" Id="R270a283531254106" /><Relationship Type="http://schemas.openxmlformats.org/officeDocument/2006/relationships/slide" Target="/ppt/slides/slide7.xml" Id="Rcd4f3d162c7a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4ceabc66e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100a75b00431a" /><Relationship Type="http://schemas.openxmlformats.org/officeDocument/2006/relationships/theme" Target="/ppt/slideMasters/theme/theme1.xml" Id="R75ac1a3decf4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100a75b00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22bd88db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e2658958b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e13030429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bb6cfed0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2537c4ae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ab32cc3c7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b0cb761a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ERIKSRØD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