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ec8931815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c560e03684955"/>
  </p:sldMasterIdLst>
  <p:sldIdLst>
    <p:sldId xmlns:r="http://schemas.openxmlformats.org/officeDocument/2006/relationships" id="256" r:id="Ra0c1b8f61e5b4dc9"/>
    <p:sldId xmlns:r="http://schemas.openxmlformats.org/officeDocument/2006/relationships" id="257" r:id="Rf8beb339149a488c"/>
    <p:sldId xmlns:r="http://schemas.openxmlformats.org/officeDocument/2006/relationships" id="258" r:id="R4d8f0a8a3620427e"/>
    <p:sldId xmlns:r="http://schemas.openxmlformats.org/officeDocument/2006/relationships" id="259" r:id="Rdc15a84a16424891"/>
    <p:sldId xmlns:r="http://schemas.openxmlformats.org/officeDocument/2006/relationships" id="260" r:id="R6d6e11fe0ebc4110"/>
    <p:sldId xmlns:r="http://schemas.openxmlformats.org/officeDocument/2006/relationships" id="261" r:id="R9d24ecf0c2e04e42"/>
    <p:sldId xmlns:r="http://schemas.openxmlformats.org/officeDocument/2006/relationships" id="262" r:id="R00b9c1c4874c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c560e03684955" /><Relationship Type="http://schemas.openxmlformats.org/officeDocument/2006/relationships/slide" Target="/ppt/slides/slide1.xml" Id="Ra0c1b8f61e5b4dc9" /><Relationship Type="http://schemas.openxmlformats.org/officeDocument/2006/relationships/slide" Target="/ppt/slides/slide2.xml" Id="Rf8beb339149a488c" /><Relationship Type="http://schemas.openxmlformats.org/officeDocument/2006/relationships/slide" Target="/ppt/slides/slide3.xml" Id="R4d8f0a8a3620427e" /><Relationship Type="http://schemas.openxmlformats.org/officeDocument/2006/relationships/slide" Target="/ppt/slides/slide4.xml" Id="Rdc15a84a16424891" /><Relationship Type="http://schemas.openxmlformats.org/officeDocument/2006/relationships/slide" Target="/ppt/slides/slide5.xml" Id="R6d6e11fe0ebc4110" /><Relationship Type="http://schemas.openxmlformats.org/officeDocument/2006/relationships/slide" Target="/ppt/slides/slide6.xml" Id="R9d24ecf0c2e04e42" /><Relationship Type="http://schemas.openxmlformats.org/officeDocument/2006/relationships/slide" Target="/ppt/slides/slide7.xml" Id="R00b9c1c4874c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a22034dfd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e230801e4770" /><Relationship Type="http://schemas.openxmlformats.org/officeDocument/2006/relationships/theme" Target="/ppt/slideMasters/theme/theme1.xml" Id="Rb730725640f8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ae230801e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015678b8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e972bb03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165a558b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9429d7ae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c50d1dd8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1753cb05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a74ad120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FRIVOLD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FRIVOLD 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177 277 887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5 584 460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4 571 523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78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983 379 672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LUND AS</a:t>
            </a:r>
          </a:p>
        </p:txBody>
      </p:sp>
    </p:spTree>
  </p:cSld>
  <p:clrMapOvr>
    <a:masterClrMapping xmlns:a="http://schemas.openxmlformats.org/drawingml/2006/main"/>
  </p:clrMapOvr>
</p:sld>
</file>