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e0e4db7a214f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41de7ca0a8427a"/>
  </p:sldMasterIdLst>
  <p:sldIdLst>
    <p:sldId xmlns:r="http://schemas.openxmlformats.org/officeDocument/2006/relationships" id="256" r:id="R2abbb8e5437540cf"/>
    <p:sldId xmlns:r="http://schemas.openxmlformats.org/officeDocument/2006/relationships" id="257" r:id="Rc9074e2357194d63"/>
    <p:sldId xmlns:r="http://schemas.openxmlformats.org/officeDocument/2006/relationships" id="258" r:id="R4f423e4624fa466c"/>
    <p:sldId xmlns:r="http://schemas.openxmlformats.org/officeDocument/2006/relationships" id="259" r:id="R1addacd5da5f43f3"/>
    <p:sldId xmlns:r="http://schemas.openxmlformats.org/officeDocument/2006/relationships" id="260" r:id="R59e076db877040a1"/>
    <p:sldId xmlns:r="http://schemas.openxmlformats.org/officeDocument/2006/relationships" id="261" r:id="R499ebc0c6e8d45b9"/>
    <p:sldId xmlns:r="http://schemas.openxmlformats.org/officeDocument/2006/relationships" id="262" r:id="Rec384f55cbd74e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41de7ca0a8427a" /><Relationship Type="http://schemas.openxmlformats.org/officeDocument/2006/relationships/slide" Target="/ppt/slides/slide1.xml" Id="R2abbb8e5437540cf" /><Relationship Type="http://schemas.openxmlformats.org/officeDocument/2006/relationships/slide" Target="/ppt/slides/slide2.xml" Id="Rc9074e2357194d63" /><Relationship Type="http://schemas.openxmlformats.org/officeDocument/2006/relationships/slide" Target="/ppt/slides/slide3.xml" Id="R4f423e4624fa466c" /><Relationship Type="http://schemas.openxmlformats.org/officeDocument/2006/relationships/slide" Target="/ppt/slides/slide4.xml" Id="R1addacd5da5f43f3" /><Relationship Type="http://schemas.openxmlformats.org/officeDocument/2006/relationships/slide" Target="/ppt/slides/slide5.xml" Id="R59e076db877040a1" /><Relationship Type="http://schemas.openxmlformats.org/officeDocument/2006/relationships/slide" Target="/ppt/slides/slide6.xml" Id="R499ebc0c6e8d45b9" /><Relationship Type="http://schemas.openxmlformats.org/officeDocument/2006/relationships/slide" Target="/ppt/slides/slide7.xml" Id="Rec384f55cbd74e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952472459348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e461f6d044138" /><Relationship Type="http://schemas.openxmlformats.org/officeDocument/2006/relationships/theme" Target="/ppt/slideMasters/theme/theme1.xml" Id="R4036eac3eed141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8e461f6d0441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7a1f15c7a4d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3677e23a445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47c150e3044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80f5050864a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1dc2ec2a842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8b9e9917840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3911516fb4d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FRIVOLD SØM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FRIVOLD SØM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FRIVOLD SØM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FRIVOLD SØM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FRIVOLD SØM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FRIVOLD SØM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93 011 071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2 130 882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1 841 186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3 200 974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14 083 084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FRIVOLD SØM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ELITHO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FRIVOLD SØM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Vardåsveien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4637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04 64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983 379 818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FRIVOLD SØM AS</a:t>
            </a:r>
          </a:p>
        </p:txBody>
      </p:sp>
    </p:spTree>
  </p:cSld>
  <p:clrMapOvr>
    <a:masterClrMapping xmlns:a="http://schemas.openxmlformats.org/drawingml/2006/main"/>
  </p:clrMapOvr>
</p:sld>
</file>