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aa5350a3a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67ceec5d3416f"/>
  </p:sldMasterIdLst>
  <p:sldIdLst>
    <p:sldId xmlns:r="http://schemas.openxmlformats.org/officeDocument/2006/relationships" id="256" r:id="R700c0816a7af460c"/>
    <p:sldId xmlns:r="http://schemas.openxmlformats.org/officeDocument/2006/relationships" id="257" r:id="R19dedd6ca2ab41d8"/>
    <p:sldId xmlns:r="http://schemas.openxmlformats.org/officeDocument/2006/relationships" id="258" r:id="R516fff88b1f54fe2"/>
    <p:sldId xmlns:r="http://schemas.openxmlformats.org/officeDocument/2006/relationships" id="259" r:id="R746a800335c2494d"/>
    <p:sldId xmlns:r="http://schemas.openxmlformats.org/officeDocument/2006/relationships" id="260" r:id="R8dc773e8220e43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67ceec5d3416f" /><Relationship Type="http://schemas.openxmlformats.org/officeDocument/2006/relationships/slide" Target="/ppt/slides/slide1.xml" Id="R700c0816a7af460c" /><Relationship Type="http://schemas.openxmlformats.org/officeDocument/2006/relationships/slide" Target="/ppt/slides/slide2.xml" Id="R19dedd6ca2ab41d8" /><Relationship Type="http://schemas.openxmlformats.org/officeDocument/2006/relationships/slide" Target="/ppt/slides/slide3.xml" Id="R516fff88b1f54fe2" /><Relationship Type="http://schemas.openxmlformats.org/officeDocument/2006/relationships/slide" Target="/ppt/slides/slide4.xml" Id="R746a800335c2494d" /><Relationship Type="http://schemas.openxmlformats.org/officeDocument/2006/relationships/slide" Target="/ppt/slides/slide5.xml" Id="R8dc773e8220e43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dbd9a712d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31c9d8c841f5" /><Relationship Type="http://schemas.openxmlformats.org/officeDocument/2006/relationships/theme" Target="/ppt/slideMasters/theme/theme1.xml" Id="Red82efee712b4c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e631c9d8c8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6e373e4f7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988ee945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08dd15609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afd8103cf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813a684d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PINSEBEVEGELSEN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PINSEBEVEGELSEN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post@pinsebevegelsen.no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pinsebevegelsen.no/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983 409 555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