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cd7c1c00f45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45b51d58544e4"/>
  </p:sldMasterIdLst>
  <p:sldIdLst>
    <p:sldId xmlns:r="http://schemas.openxmlformats.org/officeDocument/2006/relationships" id="256" r:id="R4affb81955e44b0b"/>
    <p:sldId xmlns:r="http://schemas.openxmlformats.org/officeDocument/2006/relationships" id="257" r:id="R6997c0c6b7ed4a02"/>
    <p:sldId xmlns:r="http://schemas.openxmlformats.org/officeDocument/2006/relationships" id="258" r:id="R09720c2525df4786"/>
    <p:sldId xmlns:r="http://schemas.openxmlformats.org/officeDocument/2006/relationships" id="259" r:id="R2fdffe06add1409f"/>
    <p:sldId xmlns:r="http://schemas.openxmlformats.org/officeDocument/2006/relationships" id="260" r:id="R2668674c6396414f"/>
    <p:sldId xmlns:r="http://schemas.openxmlformats.org/officeDocument/2006/relationships" id="261" r:id="R8abce28ac6d24a94"/>
    <p:sldId xmlns:r="http://schemas.openxmlformats.org/officeDocument/2006/relationships" id="262" r:id="Rc3ad4c8b059a46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45b51d58544e4" /><Relationship Type="http://schemas.openxmlformats.org/officeDocument/2006/relationships/slide" Target="/ppt/slides/slide1.xml" Id="R4affb81955e44b0b" /><Relationship Type="http://schemas.openxmlformats.org/officeDocument/2006/relationships/slide" Target="/ppt/slides/slide2.xml" Id="R6997c0c6b7ed4a02" /><Relationship Type="http://schemas.openxmlformats.org/officeDocument/2006/relationships/slide" Target="/ppt/slides/slide3.xml" Id="R09720c2525df4786" /><Relationship Type="http://schemas.openxmlformats.org/officeDocument/2006/relationships/slide" Target="/ppt/slides/slide4.xml" Id="R2fdffe06add1409f" /><Relationship Type="http://schemas.openxmlformats.org/officeDocument/2006/relationships/slide" Target="/ppt/slides/slide5.xml" Id="R2668674c6396414f" /><Relationship Type="http://schemas.openxmlformats.org/officeDocument/2006/relationships/slide" Target="/ppt/slides/slide6.xml" Id="R8abce28ac6d24a94" /><Relationship Type="http://schemas.openxmlformats.org/officeDocument/2006/relationships/slide" Target="/ppt/slides/slide7.xml" Id="Rc3ad4c8b059a46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83d5f5839249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2ba728f54a9f" /><Relationship Type="http://schemas.openxmlformats.org/officeDocument/2006/relationships/theme" Target="/ppt/slideMasters/theme/theme1.xml" Id="R9b7c8c156a0844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282ba728f54a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4e333b4a1b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6fb7dab86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3596ac33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9e3189c6a4a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fb17c746243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9fac081784a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0a8fc518b48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18 060 110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HARALD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