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dad640cb5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000c3ab0140b2"/>
  </p:sldMasterIdLst>
  <p:sldIdLst>
    <p:sldId xmlns:r="http://schemas.openxmlformats.org/officeDocument/2006/relationships" id="256" r:id="R3640755b8b6b4ddd"/>
    <p:sldId xmlns:r="http://schemas.openxmlformats.org/officeDocument/2006/relationships" id="257" r:id="Re8b3d66beb3e4d49"/>
    <p:sldId xmlns:r="http://schemas.openxmlformats.org/officeDocument/2006/relationships" id="258" r:id="R156180c839cc4e0e"/>
    <p:sldId xmlns:r="http://schemas.openxmlformats.org/officeDocument/2006/relationships" id="259" r:id="Rf816bfa84db8496d"/>
    <p:sldId xmlns:r="http://schemas.openxmlformats.org/officeDocument/2006/relationships" id="260" r:id="Rd25bccba7f5845f7"/>
    <p:sldId xmlns:r="http://schemas.openxmlformats.org/officeDocument/2006/relationships" id="261" r:id="Rd59745594ca44dd9"/>
    <p:sldId xmlns:r="http://schemas.openxmlformats.org/officeDocument/2006/relationships" id="262" r:id="R3881c00a96df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000c3ab0140b2" /><Relationship Type="http://schemas.openxmlformats.org/officeDocument/2006/relationships/slide" Target="/ppt/slides/slide1.xml" Id="R3640755b8b6b4ddd" /><Relationship Type="http://schemas.openxmlformats.org/officeDocument/2006/relationships/slide" Target="/ppt/slides/slide2.xml" Id="Re8b3d66beb3e4d49" /><Relationship Type="http://schemas.openxmlformats.org/officeDocument/2006/relationships/slide" Target="/ppt/slides/slide3.xml" Id="R156180c839cc4e0e" /><Relationship Type="http://schemas.openxmlformats.org/officeDocument/2006/relationships/slide" Target="/ppt/slides/slide4.xml" Id="Rf816bfa84db8496d" /><Relationship Type="http://schemas.openxmlformats.org/officeDocument/2006/relationships/slide" Target="/ppt/slides/slide5.xml" Id="Rd25bccba7f5845f7" /><Relationship Type="http://schemas.openxmlformats.org/officeDocument/2006/relationships/slide" Target="/ppt/slides/slide6.xml" Id="Rd59745594ca44dd9" /><Relationship Type="http://schemas.openxmlformats.org/officeDocument/2006/relationships/slide" Target="/ppt/slides/slide7.xml" Id="R3881c00a96df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2143d83fd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2fe26b034e14" /><Relationship Type="http://schemas.openxmlformats.org/officeDocument/2006/relationships/theme" Target="/ppt/slideMasters/theme/theme1.xml" Id="Ra25cc8b09f27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e2fe26b03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1eff6877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9680854a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d79c2457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a6a8c4b1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d4bdca1d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6e6a84e7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80893c94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SEIMSTRAND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SEIMSTRAND EIGEDOM AS ble etablert [år] og holder til i Seim.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8 474 083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BØRSLID NESSE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HAUGEN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KARIN NESSE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REIDUN SKARE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OTTAR HERLAND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ARNULF HJELMTVEIT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5912 Seim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