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6c47ce0fe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d57ffb93f427b"/>
  </p:sldMasterIdLst>
  <p:sldIdLst>
    <p:sldId xmlns:r="http://schemas.openxmlformats.org/officeDocument/2006/relationships" id="256" r:id="Rd7d9e224f6c94e61"/>
    <p:sldId xmlns:r="http://schemas.openxmlformats.org/officeDocument/2006/relationships" id="257" r:id="R42d62c0bb7c24f65"/>
    <p:sldId xmlns:r="http://schemas.openxmlformats.org/officeDocument/2006/relationships" id="258" r:id="Rf55b7d242b2146c3"/>
    <p:sldId xmlns:r="http://schemas.openxmlformats.org/officeDocument/2006/relationships" id="259" r:id="R6c8c0456f470429b"/>
    <p:sldId xmlns:r="http://schemas.openxmlformats.org/officeDocument/2006/relationships" id="260" r:id="R7733653bcafb4733"/>
    <p:sldId xmlns:r="http://schemas.openxmlformats.org/officeDocument/2006/relationships" id="261" r:id="R37abb401820a4d94"/>
    <p:sldId xmlns:r="http://schemas.openxmlformats.org/officeDocument/2006/relationships" id="262" r:id="R68ae63aa37cf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d57ffb93f427b" /><Relationship Type="http://schemas.openxmlformats.org/officeDocument/2006/relationships/slide" Target="/ppt/slides/slide1.xml" Id="Rd7d9e224f6c94e61" /><Relationship Type="http://schemas.openxmlformats.org/officeDocument/2006/relationships/slide" Target="/ppt/slides/slide2.xml" Id="R42d62c0bb7c24f65" /><Relationship Type="http://schemas.openxmlformats.org/officeDocument/2006/relationships/slide" Target="/ppt/slides/slide3.xml" Id="Rf55b7d242b2146c3" /><Relationship Type="http://schemas.openxmlformats.org/officeDocument/2006/relationships/slide" Target="/ppt/slides/slide4.xml" Id="R6c8c0456f470429b" /><Relationship Type="http://schemas.openxmlformats.org/officeDocument/2006/relationships/slide" Target="/ppt/slides/slide5.xml" Id="R7733653bcafb4733" /><Relationship Type="http://schemas.openxmlformats.org/officeDocument/2006/relationships/slide" Target="/ppt/slides/slide6.xml" Id="R37abb401820a4d94" /><Relationship Type="http://schemas.openxmlformats.org/officeDocument/2006/relationships/slide" Target="/ppt/slides/slide7.xml" Id="R68ae63aa37cf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d5d7f8f73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23d081dbe4bcf" /><Relationship Type="http://schemas.openxmlformats.org/officeDocument/2006/relationships/theme" Target="/ppt/slideMasters/theme/theme1.xml" Id="R1164c445f298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23d081dbe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a9176bf9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c4ad4ec3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cc952fdd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4a3636ae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91eb5b59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e0b8033a7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43062c753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 STERRI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 STERRI EFTF AS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44 242 910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INGKA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KARRO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JOHNNY KARLSSON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STERRI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Hafslovegen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spar.hafslo@spar.no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983 447 260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