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9a7e5d908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1ce6b1c1c43f7"/>
  </p:sldMasterIdLst>
  <p:sldIdLst>
    <p:sldId xmlns:r="http://schemas.openxmlformats.org/officeDocument/2006/relationships" id="256" r:id="Ra615553dd66b4949"/>
    <p:sldId xmlns:r="http://schemas.openxmlformats.org/officeDocument/2006/relationships" id="257" r:id="Rbd78f78e80774015"/>
    <p:sldId xmlns:r="http://schemas.openxmlformats.org/officeDocument/2006/relationships" id="258" r:id="Rb1aef7e5dd1e4688"/>
    <p:sldId xmlns:r="http://schemas.openxmlformats.org/officeDocument/2006/relationships" id="259" r:id="Rc43ae9b671ef44af"/>
    <p:sldId xmlns:r="http://schemas.openxmlformats.org/officeDocument/2006/relationships" id="260" r:id="R2086924fc41c4893"/>
    <p:sldId xmlns:r="http://schemas.openxmlformats.org/officeDocument/2006/relationships" id="261" r:id="R7ec20131ba8d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1ce6b1c1c43f7" /><Relationship Type="http://schemas.openxmlformats.org/officeDocument/2006/relationships/slide" Target="/ppt/slides/slide1.xml" Id="Ra615553dd66b4949" /><Relationship Type="http://schemas.openxmlformats.org/officeDocument/2006/relationships/slide" Target="/ppt/slides/slide2.xml" Id="Rbd78f78e80774015" /><Relationship Type="http://schemas.openxmlformats.org/officeDocument/2006/relationships/slide" Target="/ppt/slides/slide3.xml" Id="Rb1aef7e5dd1e4688" /><Relationship Type="http://schemas.openxmlformats.org/officeDocument/2006/relationships/slide" Target="/ppt/slides/slide4.xml" Id="Rc43ae9b671ef44af" /><Relationship Type="http://schemas.openxmlformats.org/officeDocument/2006/relationships/slide" Target="/ppt/slides/slide5.xml" Id="R2086924fc41c4893" /><Relationship Type="http://schemas.openxmlformats.org/officeDocument/2006/relationships/slide" Target="/ppt/slides/slide6.xml" Id="R7ec20131ba8d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b66639c9d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37e2c1dea4a31" /><Relationship Type="http://schemas.openxmlformats.org/officeDocument/2006/relationships/theme" Target="/ppt/slideMasters/theme/theme1.xml" Id="R1e63e95a11ab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37e2c1dea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797eab55c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3afa0cac9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a8aed9230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4d5716b36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339b9b0a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59afc1c79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