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dabe58563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c9a9bc0f34bda"/>
  </p:sldMasterIdLst>
  <p:sldIdLst>
    <p:sldId xmlns:r="http://schemas.openxmlformats.org/officeDocument/2006/relationships" id="256" r:id="Rabf91e81fcf14268"/>
    <p:sldId xmlns:r="http://schemas.openxmlformats.org/officeDocument/2006/relationships" id="257" r:id="Rf0054165042f4bf3"/>
    <p:sldId xmlns:r="http://schemas.openxmlformats.org/officeDocument/2006/relationships" id="258" r:id="R971888a955ff499b"/>
    <p:sldId xmlns:r="http://schemas.openxmlformats.org/officeDocument/2006/relationships" id="259" r:id="Rab1ae2953a5043b2"/>
    <p:sldId xmlns:r="http://schemas.openxmlformats.org/officeDocument/2006/relationships" id="260" r:id="R36e797b44ee440bf"/>
    <p:sldId xmlns:r="http://schemas.openxmlformats.org/officeDocument/2006/relationships" id="261" r:id="R8a2b122def4c40b6"/>
    <p:sldId xmlns:r="http://schemas.openxmlformats.org/officeDocument/2006/relationships" id="262" r:id="R328134a99e894a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c9a9bc0f34bda" /><Relationship Type="http://schemas.openxmlformats.org/officeDocument/2006/relationships/slide" Target="/ppt/slides/slide1.xml" Id="Rabf91e81fcf14268" /><Relationship Type="http://schemas.openxmlformats.org/officeDocument/2006/relationships/slide" Target="/ppt/slides/slide2.xml" Id="Rf0054165042f4bf3" /><Relationship Type="http://schemas.openxmlformats.org/officeDocument/2006/relationships/slide" Target="/ppt/slides/slide3.xml" Id="R971888a955ff499b" /><Relationship Type="http://schemas.openxmlformats.org/officeDocument/2006/relationships/slide" Target="/ppt/slides/slide4.xml" Id="Rab1ae2953a5043b2" /><Relationship Type="http://schemas.openxmlformats.org/officeDocument/2006/relationships/slide" Target="/ppt/slides/slide5.xml" Id="R36e797b44ee440bf" /><Relationship Type="http://schemas.openxmlformats.org/officeDocument/2006/relationships/slide" Target="/ppt/slides/slide6.xml" Id="R8a2b122def4c40b6" /><Relationship Type="http://schemas.openxmlformats.org/officeDocument/2006/relationships/slide" Target="/ppt/slides/slide7.xml" Id="R328134a99e894a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cfb57f3344e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875e748b74fe9" /><Relationship Type="http://schemas.openxmlformats.org/officeDocument/2006/relationships/theme" Target="/ppt/slideMasters/theme/theme1.xml" Id="R8735dd2c8e53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875e748b7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ccff7994f45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f930410f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38fa833b746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1a835308e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9b80cb19946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e23e3b4cf42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1901fdd0443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50 656 946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72 129 307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GERD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