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80e564ef0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9084f8fd94c4f"/>
  </p:sldMasterIdLst>
  <p:sldIdLst>
    <p:sldId xmlns:r="http://schemas.openxmlformats.org/officeDocument/2006/relationships" id="256" r:id="R2c93167538c74eef"/>
    <p:sldId xmlns:r="http://schemas.openxmlformats.org/officeDocument/2006/relationships" id="257" r:id="R61e88a662c6042ff"/>
    <p:sldId xmlns:r="http://schemas.openxmlformats.org/officeDocument/2006/relationships" id="258" r:id="R0a7f25ce11594498"/>
    <p:sldId xmlns:r="http://schemas.openxmlformats.org/officeDocument/2006/relationships" id="259" r:id="Rbdaffa7376ea421f"/>
    <p:sldId xmlns:r="http://schemas.openxmlformats.org/officeDocument/2006/relationships" id="260" r:id="R231b2925e1e941dc"/>
    <p:sldId xmlns:r="http://schemas.openxmlformats.org/officeDocument/2006/relationships" id="261" r:id="Rbd0e448093e7411a"/>
    <p:sldId xmlns:r="http://schemas.openxmlformats.org/officeDocument/2006/relationships" id="262" r:id="R339576776c8f4d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9084f8fd94c4f" /><Relationship Type="http://schemas.openxmlformats.org/officeDocument/2006/relationships/slide" Target="/ppt/slides/slide1.xml" Id="R2c93167538c74eef" /><Relationship Type="http://schemas.openxmlformats.org/officeDocument/2006/relationships/slide" Target="/ppt/slides/slide2.xml" Id="R61e88a662c6042ff" /><Relationship Type="http://schemas.openxmlformats.org/officeDocument/2006/relationships/slide" Target="/ppt/slides/slide3.xml" Id="R0a7f25ce11594498" /><Relationship Type="http://schemas.openxmlformats.org/officeDocument/2006/relationships/slide" Target="/ppt/slides/slide4.xml" Id="Rbdaffa7376ea421f" /><Relationship Type="http://schemas.openxmlformats.org/officeDocument/2006/relationships/slide" Target="/ppt/slides/slide5.xml" Id="R231b2925e1e941dc" /><Relationship Type="http://schemas.openxmlformats.org/officeDocument/2006/relationships/slide" Target="/ppt/slides/slide6.xml" Id="Rbd0e448093e7411a" /><Relationship Type="http://schemas.openxmlformats.org/officeDocument/2006/relationships/slide" Target="/ppt/slides/slide7.xml" Id="R339576776c8f4d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a1f1015d04a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9e71f05e4192" /><Relationship Type="http://schemas.openxmlformats.org/officeDocument/2006/relationships/theme" Target="/ppt/slideMasters/theme/theme1.xml" Id="Rb4637cf7d570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99e71f05e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80d9f8c96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ac20bdd15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f96447de8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4591a7f87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93bbf3f6f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cab855630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89ea3ad33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3 925 853 000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600 530 000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931 468 000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11 004 289 000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fjord1@fjord1.no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