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976366fd1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1d9ed84744c1c"/>
  </p:sldMasterIdLst>
  <p:sldIdLst>
    <p:sldId xmlns:r="http://schemas.openxmlformats.org/officeDocument/2006/relationships" id="256" r:id="R065c01ad5eee430e"/>
    <p:sldId xmlns:r="http://schemas.openxmlformats.org/officeDocument/2006/relationships" id="257" r:id="Raa2f8ba45c384b48"/>
    <p:sldId xmlns:r="http://schemas.openxmlformats.org/officeDocument/2006/relationships" id="258" r:id="R26a137ed101742b1"/>
    <p:sldId xmlns:r="http://schemas.openxmlformats.org/officeDocument/2006/relationships" id="259" r:id="Rd3cf20b15ae2460b"/>
    <p:sldId xmlns:r="http://schemas.openxmlformats.org/officeDocument/2006/relationships" id="260" r:id="Rbd16c5b98a354c23"/>
    <p:sldId xmlns:r="http://schemas.openxmlformats.org/officeDocument/2006/relationships" id="261" r:id="Rbc30e53b16f8405e"/>
    <p:sldId xmlns:r="http://schemas.openxmlformats.org/officeDocument/2006/relationships" id="262" r:id="R62a6c57628bd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1d9ed84744c1c" /><Relationship Type="http://schemas.openxmlformats.org/officeDocument/2006/relationships/slide" Target="/ppt/slides/slide1.xml" Id="R065c01ad5eee430e" /><Relationship Type="http://schemas.openxmlformats.org/officeDocument/2006/relationships/slide" Target="/ppt/slides/slide2.xml" Id="Raa2f8ba45c384b48" /><Relationship Type="http://schemas.openxmlformats.org/officeDocument/2006/relationships/slide" Target="/ppt/slides/slide3.xml" Id="R26a137ed101742b1" /><Relationship Type="http://schemas.openxmlformats.org/officeDocument/2006/relationships/slide" Target="/ppt/slides/slide4.xml" Id="Rd3cf20b15ae2460b" /><Relationship Type="http://schemas.openxmlformats.org/officeDocument/2006/relationships/slide" Target="/ppt/slides/slide5.xml" Id="Rbd16c5b98a354c23" /><Relationship Type="http://schemas.openxmlformats.org/officeDocument/2006/relationships/slide" Target="/ppt/slides/slide6.xml" Id="Rbc30e53b16f8405e" /><Relationship Type="http://schemas.openxmlformats.org/officeDocument/2006/relationships/slide" Target="/ppt/slides/slide7.xml" Id="R62a6c57628bd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9ead81c79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9241d08654dfa" /><Relationship Type="http://schemas.openxmlformats.org/officeDocument/2006/relationships/theme" Target="/ppt/slideMasters/theme/theme1.xml" Id="R2665b28a5845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9241d0865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17650020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a8fef2f4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698fdd3ff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a9aef3255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ef0fad02a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1d9c84e9f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e22c23259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ØYRA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 EIGEDOM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MARIA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MARTIN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