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ef9629f2b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08dcd4c8a46c2"/>
  </p:sldMasterIdLst>
  <p:sldIdLst>
    <p:sldId xmlns:r="http://schemas.openxmlformats.org/officeDocument/2006/relationships" id="256" r:id="Re34cb62d1df24e03"/>
    <p:sldId xmlns:r="http://schemas.openxmlformats.org/officeDocument/2006/relationships" id="257" r:id="Rdface714c4794354"/>
    <p:sldId xmlns:r="http://schemas.openxmlformats.org/officeDocument/2006/relationships" id="258" r:id="Re6a25f6d645840fa"/>
    <p:sldId xmlns:r="http://schemas.openxmlformats.org/officeDocument/2006/relationships" id="259" r:id="R9162cde202db4fd7"/>
    <p:sldId xmlns:r="http://schemas.openxmlformats.org/officeDocument/2006/relationships" id="260" r:id="R30b9a38e0a6c4714"/>
    <p:sldId xmlns:r="http://schemas.openxmlformats.org/officeDocument/2006/relationships" id="261" r:id="R250bbea5c7d74483"/>
    <p:sldId xmlns:r="http://schemas.openxmlformats.org/officeDocument/2006/relationships" id="262" r:id="R1cea7689c168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08dcd4c8a46c2" /><Relationship Type="http://schemas.openxmlformats.org/officeDocument/2006/relationships/slide" Target="/ppt/slides/slide1.xml" Id="Re34cb62d1df24e03" /><Relationship Type="http://schemas.openxmlformats.org/officeDocument/2006/relationships/slide" Target="/ppt/slides/slide2.xml" Id="Rdface714c4794354" /><Relationship Type="http://schemas.openxmlformats.org/officeDocument/2006/relationships/slide" Target="/ppt/slides/slide3.xml" Id="Re6a25f6d645840fa" /><Relationship Type="http://schemas.openxmlformats.org/officeDocument/2006/relationships/slide" Target="/ppt/slides/slide4.xml" Id="R9162cde202db4fd7" /><Relationship Type="http://schemas.openxmlformats.org/officeDocument/2006/relationships/slide" Target="/ppt/slides/slide5.xml" Id="R30b9a38e0a6c4714" /><Relationship Type="http://schemas.openxmlformats.org/officeDocument/2006/relationships/slide" Target="/ppt/slides/slide6.xml" Id="R250bbea5c7d74483" /><Relationship Type="http://schemas.openxmlformats.org/officeDocument/2006/relationships/slide" Target="/ppt/slides/slide7.xml" Id="R1cea7689c168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a7362db6946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f8f6a1e22424d" /><Relationship Type="http://schemas.openxmlformats.org/officeDocument/2006/relationships/theme" Target="/ppt/slideMasters/theme/theme1.xml" Id="R32ce0c6d89a0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4f8f6a1e2242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28a6948f44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36cfdccb4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bba743fcd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6045d7c41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4b99b458b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333755fac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fd99d03a49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SPILDE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SPILDE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935 881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1 552 134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SPILDE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Selvbyggerveien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SPILDE CONSULTING AS</a:t>
            </a:r>
          </a:p>
        </p:txBody>
      </p:sp>
    </p:spTree>
  </p:cSld>
  <p:clrMapOvr>
    <a:masterClrMapping xmlns:a="http://schemas.openxmlformats.org/drawingml/2006/main"/>
  </p:clrMapOvr>
</p:sld>
</file>