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a8d5ca327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269bd639c4577"/>
  </p:sldMasterIdLst>
  <p:sldIdLst>
    <p:sldId xmlns:r="http://schemas.openxmlformats.org/officeDocument/2006/relationships" id="256" r:id="R1b9fc34fff0f43be"/>
    <p:sldId xmlns:r="http://schemas.openxmlformats.org/officeDocument/2006/relationships" id="257" r:id="R7e86cc5c645b4db5"/>
    <p:sldId xmlns:r="http://schemas.openxmlformats.org/officeDocument/2006/relationships" id="258" r:id="R3e5da2a2b537497b"/>
    <p:sldId xmlns:r="http://schemas.openxmlformats.org/officeDocument/2006/relationships" id="259" r:id="Ra0189a2601da4d19"/>
    <p:sldId xmlns:r="http://schemas.openxmlformats.org/officeDocument/2006/relationships" id="260" r:id="Ra19372551a234cf9"/>
    <p:sldId xmlns:r="http://schemas.openxmlformats.org/officeDocument/2006/relationships" id="261" r:id="R8abe75c02e6e4123"/>
    <p:sldId xmlns:r="http://schemas.openxmlformats.org/officeDocument/2006/relationships" id="262" r:id="Re13fc69058a1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269bd639c4577" /><Relationship Type="http://schemas.openxmlformats.org/officeDocument/2006/relationships/slide" Target="/ppt/slides/slide1.xml" Id="R1b9fc34fff0f43be" /><Relationship Type="http://schemas.openxmlformats.org/officeDocument/2006/relationships/slide" Target="/ppt/slides/slide2.xml" Id="R7e86cc5c645b4db5" /><Relationship Type="http://schemas.openxmlformats.org/officeDocument/2006/relationships/slide" Target="/ppt/slides/slide3.xml" Id="R3e5da2a2b537497b" /><Relationship Type="http://schemas.openxmlformats.org/officeDocument/2006/relationships/slide" Target="/ppt/slides/slide4.xml" Id="Ra0189a2601da4d19" /><Relationship Type="http://schemas.openxmlformats.org/officeDocument/2006/relationships/slide" Target="/ppt/slides/slide5.xml" Id="Ra19372551a234cf9" /><Relationship Type="http://schemas.openxmlformats.org/officeDocument/2006/relationships/slide" Target="/ppt/slides/slide6.xml" Id="R8abe75c02e6e4123" /><Relationship Type="http://schemas.openxmlformats.org/officeDocument/2006/relationships/slide" Target="/ppt/slides/slide7.xml" Id="Re13fc69058a1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f0dc52ed9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075638cc4dc9" /><Relationship Type="http://schemas.openxmlformats.org/officeDocument/2006/relationships/theme" Target="/ppt/slideMasters/theme/theme1.xml" Id="R596bc8b75d4b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b075638cc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4aa50857f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fda31c67b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ecc91398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0726822e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327be0d28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e203f3c4a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e80c8326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