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bbaac577fd48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972b2ef5b442eb"/>
  </p:sldMasterIdLst>
  <p:sldIdLst>
    <p:sldId xmlns:r="http://schemas.openxmlformats.org/officeDocument/2006/relationships" id="256" r:id="R53e429a2d9a14d98"/>
    <p:sldId xmlns:r="http://schemas.openxmlformats.org/officeDocument/2006/relationships" id="257" r:id="R8d16a0597bc54557"/>
    <p:sldId xmlns:r="http://schemas.openxmlformats.org/officeDocument/2006/relationships" id="258" r:id="R2950eb01f3e44698"/>
    <p:sldId xmlns:r="http://schemas.openxmlformats.org/officeDocument/2006/relationships" id="259" r:id="R49316a1990b34783"/>
    <p:sldId xmlns:r="http://schemas.openxmlformats.org/officeDocument/2006/relationships" id="260" r:id="R499d44d6a5764182"/>
    <p:sldId xmlns:r="http://schemas.openxmlformats.org/officeDocument/2006/relationships" id="261" r:id="R2f133c17951b42cb"/>
    <p:sldId xmlns:r="http://schemas.openxmlformats.org/officeDocument/2006/relationships" id="262" r:id="R9c9613736e4042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72b2ef5b442eb" /><Relationship Type="http://schemas.openxmlformats.org/officeDocument/2006/relationships/slide" Target="/ppt/slides/slide1.xml" Id="R53e429a2d9a14d98" /><Relationship Type="http://schemas.openxmlformats.org/officeDocument/2006/relationships/slide" Target="/ppt/slides/slide2.xml" Id="R8d16a0597bc54557" /><Relationship Type="http://schemas.openxmlformats.org/officeDocument/2006/relationships/slide" Target="/ppt/slides/slide3.xml" Id="R2950eb01f3e44698" /><Relationship Type="http://schemas.openxmlformats.org/officeDocument/2006/relationships/slide" Target="/ppt/slides/slide4.xml" Id="R49316a1990b34783" /><Relationship Type="http://schemas.openxmlformats.org/officeDocument/2006/relationships/slide" Target="/ppt/slides/slide5.xml" Id="R499d44d6a5764182" /><Relationship Type="http://schemas.openxmlformats.org/officeDocument/2006/relationships/slide" Target="/ppt/slides/slide6.xml" Id="R2f133c17951b42cb" /><Relationship Type="http://schemas.openxmlformats.org/officeDocument/2006/relationships/slide" Target="/ppt/slides/slide7.xml" Id="R9c9613736e4042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0011ffea540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14e4fa1ec4cb3" /><Relationship Type="http://schemas.openxmlformats.org/officeDocument/2006/relationships/theme" Target="/ppt/slideMasters/theme/theme1.xml" Id="Rdfd51cb646404f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914e4fa1ec4c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a17a2f8e344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d5165473b41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23e1b1ad049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b6b917d384f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25b067ae24f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92787f2ef42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c50e3ce1c41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−2 162 972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−9 674 615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133 575 627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182 040 337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KARIN BJELKE  –  88,5 %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KENNETH IVAR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KARIN BJELKE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KENNETH IVAR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983 539 033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