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fc7291a48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a0db17a464d7b"/>
  </p:sldMasterIdLst>
  <p:sldIdLst>
    <p:sldId xmlns:r="http://schemas.openxmlformats.org/officeDocument/2006/relationships" id="256" r:id="R768e9c1645754f7b"/>
    <p:sldId xmlns:r="http://schemas.openxmlformats.org/officeDocument/2006/relationships" id="257" r:id="Rdbe20277ae19418e"/>
    <p:sldId xmlns:r="http://schemas.openxmlformats.org/officeDocument/2006/relationships" id="258" r:id="R1f2af48e8d0348ab"/>
    <p:sldId xmlns:r="http://schemas.openxmlformats.org/officeDocument/2006/relationships" id="259" r:id="R2e1d18891dca42ea"/>
    <p:sldId xmlns:r="http://schemas.openxmlformats.org/officeDocument/2006/relationships" id="260" r:id="R1745b0daaa7640ae"/>
    <p:sldId xmlns:r="http://schemas.openxmlformats.org/officeDocument/2006/relationships" id="261" r:id="R74cd717ad5664a3c"/>
    <p:sldId xmlns:r="http://schemas.openxmlformats.org/officeDocument/2006/relationships" id="262" r:id="Re25686501948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a0db17a464d7b" /><Relationship Type="http://schemas.openxmlformats.org/officeDocument/2006/relationships/slide" Target="/ppt/slides/slide1.xml" Id="R768e9c1645754f7b" /><Relationship Type="http://schemas.openxmlformats.org/officeDocument/2006/relationships/slide" Target="/ppt/slides/slide2.xml" Id="Rdbe20277ae19418e" /><Relationship Type="http://schemas.openxmlformats.org/officeDocument/2006/relationships/slide" Target="/ppt/slides/slide3.xml" Id="R1f2af48e8d0348ab" /><Relationship Type="http://schemas.openxmlformats.org/officeDocument/2006/relationships/slide" Target="/ppt/slides/slide4.xml" Id="R2e1d18891dca42ea" /><Relationship Type="http://schemas.openxmlformats.org/officeDocument/2006/relationships/slide" Target="/ppt/slides/slide5.xml" Id="R1745b0daaa7640ae" /><Relationship Type="http://schemas.openxmlformats.org/officeDocument/2006/relationships/slide" Target="/ppt/slides/slide6.xml" Id="R74cd717ad5664a3c" /><Relationship Type="http://schemas.openxmlformats.org/officeDocument/2006/relationships/slide" Target="/ppt/slides/slide7.xml" Id="Re25686501948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3d561669a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a398b39dd445d" /><Relationship Type="http://schemas.openxmlformats.org/officeDocument/2006/relationships/theme" Target="/ppt/slideMasters/theme/theme1.xml" Id="R8c274d8b1194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a398b39dd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eccc7afa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54493f7e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21f9cc7cd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fcf022c7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0ac17b895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85610c9f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dc5f36f7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