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29bf49661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b657006a14553"/>
  </p:sldMasterIdLst>
  <p:sldIdLst>
    <p:sldId xmlns:r="http://schemas.openxmlformats.org/officeDocument/2006/relationships" id="256" r:id="R875568de25564c6c"/>
    <p:sldId xmlns:r="http://schemas.openxmlformats.org/officeDocument/2006/relationships" id="257" r:id="Rf4589e92b8b84696"/>
    <p:sldId xmlns:r="http://schemas.openxmlformats.org/officeDocument/2006/relationships" id="258" r:id="R835b7499232f46a0"/>
    <p:sldId xmlns:r="http://schemas.openxmlformats.org/officeDocument/2006/relationships" id="259" r:id="R6ee293955fdb4788"/>
    <p:sldId xmlns:r="http://schemas.openxmlformats.org/officeDocument/2006/relationships" id="260" r:id="R1dfe52ea047f4f0f"/>
    <p:sldId xmlns:r="http://schemas.openxmlformats.org/officeDocument/2006/relationships" id="261" r:id="Rf7a5c489d5544010"/>
    <p:sldId xmlns:r="http://schemas.openxmlformats.org/officeDocument/2006/relationships" id="262" r:id="Rb06e08f5971e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b657006a14553" /><Relationship Type="http://schemas.openxmlformats.org/officeDocument/2006/relationships/slide" Target="/ppt/slides/slide1.xml" Id="R875568de25564c6c" /><Relationship Type="http://schemas.openxmlformats.org/officeDocument/2006/relationships/slide" Target="/ppt/slides/slide2.xml" Id="Rf4589e92b8b84696" /><Relationship Type="http://schemas.openxmlformats.org/officeDocument/2006/relationships/slide" Target="/ppt/slides/slide3.xml" Id="R835b7499232f46a0" /><Relationship Type="http://schemas.openxmlformats.org/officeDocument/2006/relationships/slide" Target="/ppt/slides/slide4.xml" Id="R6ee293955fdb4788" /><Relationship Type="http://schemas.openxmlformats.org/officeDocument/2006/relationships/slide" Target="/ppt/slides/slide5.xml" Id="R1dfe52ea047f4f0f" /><Relationship Type="http://schemas.openxmlformats.org/officeDocument/2006/relationships/slide" Target="/ppt/slides/slide6.xml" Id="Rf7a5c489d5544010" /><Relationship Type="http://schemas.openxmlformats.org/officeDocument/2006/relationships/slide" Target="/ppt/slides/slide7.xml" Id="Rb06e08f5971e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e9d1882e4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bcbee86934ffc" /><Relationship Type="http://schemas.openxmlformats.org/officeDocument/2006/relationships/theme" Target="/ppt/slideMasters/theme/theme1.xml" Id="R237bcce51468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0bcbee8693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5f0b7f0b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6aab1cc0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83e25dee7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67364cda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a4f7b80b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c4bc076cc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4ecaff433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NAF CAMP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 CAMP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53 921 465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AUTOMOBIL FORBUND AVD MOLDE OG OMEGN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17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nafcampmolde@gmail.com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www.kviltorpcamping.no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983 557 317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