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e13200dec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70c81a54b47d9"/>
  </p:sldMasterIdLst>
  <p:sldIdLst>
    <p:sldId xmlns:r="http://schemas.openxmlformats.org/officeDocument/2006/relationships" id="256" r:id="Rfc558d878f9b48e9"/>
    <p:sldId xmlns:r="http://schemas.openxmlformats.org/officeDocument/2006/relationships" id="257" r:id="Rb5e7d865be0b4374"/>
    <p:sldId xmlns:r="http://schemas.openxmlformats.org/officeDocument/2006/relationships" id="258" r:id="R63aff591f1e640bc"/>
    <p:sldId xmlns:r="http://schemas.openxmlformats.org/officeDocument/2006/relationships" id="259" r:id="R7eed3a831ffd48cd"/>
    <p:sldId xmlns:r="http://schemas.openxmlformats.org/officeDocument/2006/relationships" id="260" r:id="R917a0d9b28544058"/>
    <p:sldId xmlns:r="http://schemas.openxmlformats.org/officeDocument/2006/relationships" id="261" r:id="Rd7bdd186559b4a4d"/>
    <p:sldId xmlns:r="http://schemas.openxmlformats.org/officeDocument/2006/relationships" id="262" r:id="Rb91c74b6d2fe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70c81a54b47d9" /><Relationship Type="http://schemas.openxmlformats.org/officeDocument/2006/relationships/slide" Target="/ppt/slides/slide1.xml" Id="Rfc558d878f9b48e9" /><Relationship Type="http://schemas.openxmlformats.org/officeDocument/2006/relationships/slide" Target="/ppt/slides/slide2.xml" Id="Rb5e7d865be0b4374" /><Relationship Type="http://schemas.openxmlformats.org/officeDocument/2006/relationships/slide" Target="/ppt/slides/slide3.xml" Id="R63aff591f1e640bc" /><Relationship Type="http://schemas.openxmlformats.org/officeDocument/2006/relationships/slide" Target="/ppt/slides/slide4.xml" Id="R7eed3a831ffd48cd" /><Relationship Type="http://schemas.openxmlformats.org/officeDocument/2006/relationships/slide" Target="/ppt/slides/slide5.xml" Id="R917a0d9b28544058" /><Relationship Type="http://schemas.openxmlformats.org/officeDocument/2006/relationships/slide" Target="/ppt/slides/slide6.xml" Id="Rd7bdd186559b4a4d" /><Relationship Type="http://schemas.openxmlformats.org/officeDocument/2006/relationships/slide" Target="/ppt/slides/slide7.xml" Id="Rb91c74b6d2fe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86cd2d583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b26139b14bc6" /><Relationship Type="http://schemas.openxmlformats.org/officeDocument/2006/relationships/theme" Target="/ppt/slideMasters/theme/theme1.xml" Id="Rd995869e421d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2b26139b1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3b6fa5af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b9a2ab9b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2d20b912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14426e9c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40929dd0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5fec3987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f5db35d2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STENA RECYCLING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2 327 077 526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67 633 978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1 268 027 607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35 503 740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firmapost@stenarecycling.com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www.stenarecycling.no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