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77aff6394145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cc765f374044cd"/>
  </p:sldMasterIdLst>
  <p:sldIdLst>
    <p:sldId xmlns:r="http://schemas.openxmlformats.org/officeDocument/2006/relationships" id="256" r:id="R058867e2ba424958"/>
    <p:sldId xmlns:r="http://schemas.openxmlformats.org/officeDocument/2006/relationships" id="257" r:id="Rd46f7dc9a3f34688"/>
    <p:sldId xmlns:r="http://schemas.openxmlformats.org/officeDocument/2006/relationships" id="258" r:id="R7982ba345a8d4bf2"/>
    <p:sldId xmlns:r="http://schemas.openxmlformats.org/officeDocument/2006/relationships" id="259" r:id="R271fdefe18514ba5"/>
    <p:sldId xmlns:r="http://schemas.openxmlformats.org/officeDocument/2006/relationships" id="260" r:id="R9b1b7022e8cf4296"/>
    <p:sldId xmlns:r="http://schemas.openxmlformats.org/officeDocument/2006/relationships" id="261" r:id="Ra4d4b0f798784043"/>
    <p:sldId xmlns:r="http://schemas.openxmlformats.org/officeDocument/2006/relationships" id="262" r:id="R9efae7fe08e446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cc765f374044cd" /><Relationship Type="http://schemas.openxmlformats.org/officeDocument/2006/relationships/slide" Target="/ppt/slides/slide1.xml" Id="R058867e2ba424958" /><Relationship Type="http://schemas.openxmlformats.org/officeDocument/2006/relationships/slide" Target="/ppt/slides/slide2.xml" Id="Rd46f7dc9a3f34688" /><Relationship Type="http://schemas.openxmlformats.org/officeDocument/2006/relationships/slide" Target="/ppt/slides/slide3.xml" Id="R7982ba345a8d4bf2" /><Relationship Type="http://schemas.openxmlformats.org/officeDocument/2006/relationships/slide" Target="/ppt/slides/slide4.xml" Id="R271fdefe18514ba5" /><Relationship Type="http://schemas.openxmlformats.org/officeDocument/2006/relationships/slide" Target="/ppt/slides/slide5.xml" Id="R9b1b7022e8cf4296" /><Relationship Type="http://schemas.openxmlformats.org/officeDocument/2006/relationships/slide" Target="/ppt/slides/slide6.xml" Id="Ra4d4b0f798784043" /><Relationship Type="http://schemas.openxmlformats.org/officeDocument/2006/relationships/slide" Target="/ppt/slides/slide7.xml" Id="R9efae7fe08e446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491ebef42b47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8b1354d22448f" /><Relationship Type="http://schemas.openxmlformats.org/officeDocument/2006/relationships/theme" Target="/ppt/slideMasters/theme/theme1.xml" Id="Re20a1c400cee41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28b1354d2244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9e63700fa42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47c68899642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ecfc7229442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82889fe3a4f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1c0701fef43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36474d8c341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874994a3345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AGITO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AGITO GROUP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−388 722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211 373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GRINDALEN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Grindalen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41 66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amund@grindalen.no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983 715 923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GROUP AS</a:t>
            </a:r>
          </a:p>
        </p:txBody>
      </p:sp>
    </p:spTree>
  </p:cSld>
  <p:clrMapOvr>
    <a:masterClrMapping xmlns:a="http://schemas.openxmlformats.org/drawingml/2006/main"/>
  </p:clrMapOvr>
</p:sld>
</file>