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c47fb607143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2e64b19714dcf"/>
  </p:sldMasterIdLst>
  <p:sldIdLst>
    <p:sldId xmlns:r="http://schemas.openxmlformats.org/officeDocument/2006/relationships" id="256" r:id="Rbfb954d6754a48ae"/>
    <p:sldId xmlns:r="http://schemas.openxmlformats.org/officeDocument/2006/relationships" id="257" r:id="R3aa82346e7c043e8"/>
    <p:sldId xmlns:r="http://schemas.openxmlformats.org/officeDocument/2006/relationships" id="258" r:id="R992c581e8bd2486d"/>
    <p:sldId xmlns:r="http://schemas.openxmlformats.org/officeDocument/2006/relationships" id="259" r:id="R3c76d45cb3da47d8"/>
    <p:sldId xmlns:r="http://schemas.openxmlformats.org/officeDocument/2006/relationships" id="260" r:id="R0c5c92b90d204c48"/>
    <p:sldId xmlns:r="http://schemas.openxmlformats.org/officeDocument/2006/relationships" id="261" r:id="R94c6cf4f4d6147e1"/>
    <p:sldId xmlns:r="http://schemas.openxmlformats.org/officeDocument/2006/relationships" id="262" r:id="Rf525adf6e456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2e64b19714dcf" /><Relationship Type="http://schemas.openxmlformats.org/officeDocument/2006/relationships/slide" Target="/ppt/slides/slide1.xml" Id="Rbfb954d6754a48ae" /><Relationship Type="http://schemas.openxmlformats.org/officeDocument/2006/relationships/slide" Target="/ppt/slides/slide2.xml" Id="R3aa82346e7c043e8" /><Relationship Type="http://schemas.openxmlformats.org/officeDocument/2006/relationships/slide" Target="/ppt/slides/slide3.xml" Id="R992c581e8bd2486d" /><Relationship Type="http://schemas.openxmlformats.org/officeDocument/2006/relationships/slide" Target="/ppt/slides/slide4.xml" Id="R3c76d45cb3da47d8" /><Relationship Type="http://schemas.openxmlformats.org/officeDocument/2006/relationships/slide" Target="/ppt/slides/slide5.xml" Id="R0c5c92b90d204c48" /><Relationship Type="http://schemas.openxmlformats.org/officeDocument/2006/relationships/slide" Target="/ppt/slides/slide6.xml" Id="R94c6cf4f4d6147e1" /><Relationship Type="http://schemas.openxmlformats.org/officeDocument/2006/relationships/slide" Target="/ppt/slides/slide7.xml" Id="Rf525adf6e456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6592cfca6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4ae605154ae6" /><Relationship Type="http://schemas.openxmlformats.org/officeDocument/2006/relationships/theme" Target="/ppt/slideMasters/theme/theme1.xml" Id="Re9a9cd26d001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a4ae605154a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086ccf791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f7305b3f40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96ab45ccc4c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c5087085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ea4c59b12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08250669440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a44a9e441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BERRYKATE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BERRYKATE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32 649 393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32 959 066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CECILIE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983 745 032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BERRYKATE AS</a:t>
            </a:r>
          </a:p>
        </p:txBody>
      </p:sp>
    </p:spTree>
  </p:cSld>
  <p:clrMapOvr>
    <a:masterClrMapping xmlns:a="http://schemas.openxmlformats.org/drawingml/2006/main"/>
  </p:clrMapOvr>
</p:sld>
</file>