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50062ab94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af3b35b49481d"/>
  </p:sldMasterIdLst>
  <p:sldIdLst>
    <p:sldId xmlns:r="http://schemas.openxmlformats.org/officeDocument/2006/relationships" id="256" r:id="Rebb403022bcf4ee0"/>
    <p:sldId xmlns:r="http://schemas.openxmlformats.org/officeDocument/2006/relationships" id="257" r:id="R91fbae0167bc475e"/>
    <p:sldId xmlns:r="http://schemas.openxmlformats.org/officeDocument/2006/relationships" id="258" r:id="R6e70cfefb6204c4d"/>
    <p:sldId xmlns:r="http://schemas.openxmlformats.org/officeDocument/2006/relationships" id="259" r:id="Rd63e1c0e7406402e"/>
    <p:sldId xmlns:r="http://schemas.openxmlformats.org/officeDocument/2006/relationships" id="260" r:id="R8b54c50da4014ee1"/>
    <p:sldId xmlns:r="http://schemas.openxmlformats.org/officeDocument/2006/relationships" id="261" r:id="R300646c4f7c447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af3b35b49481d" /><Relationship Type="http://schemas.openxmlformats.org/officeDocument/2006/relationships/slide" Target="/ppt/slides/slide1.xml" Id="Rebb403022bcf4ee0" /><Relationship Type="http://schemas.openxmlformats.org/officeDocument/2006/relationships/slide" Target="/ppt/slides/slide2.xml" Id="R91fbae0167bc475e" /><Relationship Type="http://schemas.openxmlformats.org/officeDocument/2006/relationships/slide" Target="/ppt/slides/slide3.xml" Id="R6e70cfefb6204c4d" /><Relationship Type="http://schemas.openxmlformats.org/officeDocument/2006/relationships/slide" Target="/ppt/slides/slide4.xml" Id="Rd63e1c0e7406402e" /><Relationship Type="http://schemas.openxmlformats.org/officeDocument/2006/relationships/slide" Target="/ppt/slides/slide5.xml" Id="R8b54c50da4014ee1" /><Relationship Type="http://schemas.openxmlformats.org/officeDocument/2006/relationships/slide" Target="/ppt/slides/slide6.xml" Id="R300646c4f7c447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f6c1463e7f4d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3a74b960c4850" /><Relationship Type="http://schemas.openxmlformats.org/officeDocument/2006/relationships/theme" Target="/ppt/slideMasters/theme/theme1.xml" Id="R9c36e2ee8a5e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63a74b960c48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7e542ba9a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fe0baae840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5b8353808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6f69bd24c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07e27beda4d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24386c11a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LABOREMUS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52B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983 752 802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LABOREMUS INDUSTRIER AS</a:t>
            </a:r>
          </a:p>
        </p:txBody>
      </p:sp>
    </p:spTree>
  </p:cSld>
  <p:clrMapOvr>
    <a:masterClrMapping xmlns:a="http://schemas.openxmlformats.org/drawingml/2006/main"/>
  </p:clrMapOvr>
</p:sld>
</file>