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2314a8f3d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8eefc25314854"/>
  </p:sldMasterIdLst>
  <p:sldIdLst>
    <p:sldId xmlns:r="http://schemas.openxmlformats.org/officeDocument/2006/relationships" id="256" r:id="R0c5a2f7118184579"/>
    <p:sldId xmlns:r="http://schemas.openxmlformats.org/officeDocument/2006/relationships" id="257" r:id="Rea0f72f86bb54931"/>
    <p:sldId xmlns:r="http://schemas.openxmlformats.org/officeDocument/2006/relationships" id="258" r:id="Re097763ac05a43c8"/>
    <p:sldId xmlns:r="http://schemas.openxmlformats.org/officeDocument/2006/relationships" id="259" r:id="R90199d855cdb40fe"/>
    <p:sldId xmlns:r="http://schemas.openxmlformats.org/officeDocument/2006/relationships" id="260" r:id="R34cdfd9ab1554703"/>
    <p:sldId xmlns:r="http://schemas.openxmlformats.org/officeDocument/2006/relationships" id="261" r:id="R4c966f10815244bb"/>
    <p:sldId xmlns:r="http://schemas.openxmlformats.org/officeDocument/2006/relationships" id="262" r:id="Race4103b83c7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8eefc25314854" /><Relationship Type="http://schemas.openxmlformats.org/officeDocument/2006/relationships/slide" Target="/ppt/slides/slide1.xml" Id="R0c5a2f7118184579" /><Relationship Type="http://schemas.openxmlformats.org/officeDocument/2006/relationships/slide" Target="/ppt/slides/slide2.xml" Id="Rea0f72f86bb54931" /><Relationship Type="http://schemas.openxmlformats.org/officeDocument/2006/relationships/slide" Target="/ppt/slides/slide3.xml" Id="Re097763ac05a43c8" /><Relationship Type="http://schemas.openxmlformats.org/officeDocument/2006/relationships/slide" Target="/ppt/slides/slide4.xml" Id="R90199d855cdb40fe" /><Relationship Type="http://schemas.openxmlformats.org/officeDocument/2006/relationships/slide" Target="/ppt/slides/slide5.xml" Id="R34cdfd9ab1554703" /><Relationship Type="http://schemas.openxmlformats.org/officeDocument/2006/relationships/slide" Target="/ppt/slides/slide6.xml" Id="R4c966f10815244bb" /><Relationship Type="http://schemas.openxmlformats.org/officeDocument/2006/relationships/slide" Target="/ppt/slides/slide7.xml" Id="Race4103b83c7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ccd9b10e4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56b5a89864636" /><Relationship Type="http://schemas.openxmlformats.org/officeDocument/2006/relationships/theme" Target="/ppt/slideMasters/theme/theme1.xml" Id="R4f6a20bc4bdb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56b5a8986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534c1b2f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cc36a1ecc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58b7ad8ad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35b5a0ac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cef604135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2f8f5eafb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df04a974b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87 965 496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299 616 766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349 430 250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