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3f46ad7b7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2f5a0dc704608"/>
  </p:sldMasterIdLst>
  <p:sldIdLst>
    <p:sldId xmlns:r="http://schemas.openxmlformats.org/officeDocument/2006/relationships" id="256" r:id="R547a9778dd9b465c"/>
    <p:sldId xmlns:r="http://schemas.openxmlformats.org/officeDocument/2006/relationships" id="257" r:id="R60aae41fd33d41f8"/>
    <p:sldId xmlns:r="http://schemas.openxmlformats.org/officeDocument/2006/relationships" id="258" r:id="R8498e73736e44094"/>
    <p:sldId xmlns:r="http://schemas.openxmlformats.org/officeDocument/2006/relationships" id="259" r:id="Refe27cef28e84368"/>
    <p:sldId xmlns:r="http://schemas.openxmlformats.org/officeDocument/2006/relationships" id="260" r:id="R2ce7a81659964a60"/>
    <p:sldId xmlns:r="http://schemas.openxmlformats.org/officeDocument/2006/relationships" id="261" r:id="R0c0fed5cc6b34336"/>
    <p:sldId xmlns:r="http://schemas.openxmlformats.org/officeDocument/2006/relationships" id="262" r:id="Rb742635c4fce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2f5a0dc704608" /><Relationship Type="http://schemas.openxmlformats.org/officeDocument/2006/relationships/slide" Target="/ppt/slides/slide1.xml" Id="R547a9778dd9b465c" /><Relationship Type="http://schemas.openxmlformats.org/officeDocument/2006/relationships/slide" Target="/ppt/slides/slide2.xml" Id="R60aae41fd33d41f8" /><Relationship Type="http://schemas.openxmlformats.org/officeDocument/2006/relationships/slide" Target="/ppt/slides/slide3.xml" Id="R8498e73736e44094" /><Relationship Type="http://schemas.openxmlformats.org/officeDocument/2006/relationships/slide" Target="/ppt/slides/slide4.xml" Id="Refe27cef28e84368" /><Relationship Type="http://schemas.openxmlformats.org/officeDocument/2006/relationships/slide" Target="/ppt/slides/slide5.xml" Id="R2ce7a81659964a60" /><Relationship Type="http://schemas.openxmlformats.org/officeDocument/2006/relationships/slide" Target="/ppt/slides/slide6.xml" Id="R0c0fed5cc6b34336" /><Relationship Type="http://schemas.openxmlformats.org/officeDocument/2006/relationships/slide" Target="/ppt/slides/slide7.xml" Id="Rb742635c4fce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30201d6e8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6e0e96484f35" /><Relationship Type="http://schemas.openxmlformats.org/officeDocument/2006/relationships/theme" Target="/ppt/slideMasters/theme/theme1.xml" Id="Re45b1bb8d55a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06e0e9648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99af7d303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dcd18f33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bf1083c6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ec45b0bbe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12ee0402a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fd714e29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9a3be271e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EIENDOM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11 925 510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15 478 633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FREDAGSVIK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GJØVIK FREDAGSVIK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Narverødveien 47E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EIENDOM AS</a:t>
            </a:r>
          </a:p>
        </p:txBody>
      </p:sp>
    </p:spTree>
  </p:cSld>
  <p:clrMapOvr>
    <a:masterClrMapping xmlns:a="http://schemas.openxmlformats.org/drawingml/2006/main"/>
  </p:clrMapOvr>
</p:sld>
</file>