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9c98869ff4d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1b07eea47c4eed"/>
  </p:sldMasterIdLst>
  <p:sldIdLst>
    <p:sldId xmlns:r="http://schemas.openxmlformats.org/officeDocument/2006/relationships" id="256" r:id="Re71324f5daad4c22"/>
    <p:sldId xmlns:r="http://schemas.openxmlformats.org/officeDocument/2006/relationships" id="257" r:id="R83727449298940b7"/>
    <p:sldId xmlns:r="http://schemas.openxmlformats.org/officeDocument/2006/relationships" id="258" r:id="R1edf56caaa0849c5"/>
    <p:sldId xmlns:r="http://schemas.openxmlformats.org/officeDocument/2006/relationships" id="259" r:id="R67059df742434a48"/>
    <p:sldId xmlns:r="http://schemas.openxmlformats.org/officeDocument/2006/relationships" id="260" r:id="Re4052144a87b44d1"/>
    <p:sldId xmlns:r="http://schemas.openxmlformats.org/officeDocument/2006/relationships" id="261" r:id="R4e33f77f497d402a"/>
    <p:sldId xmlns:r="http://schemas.openxmlformats.org/officeDocument/2006/relationships" id="262" r:id="R68b3c0c329f24a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b07eea47c4eed" /><Relationship Type="http://schemas.openxmlformats.org/officeDocument/2006/relationships/slide" Target="/ppt/slides/slide1.xml" Id="Re71324f5daad4c22" /><Relationship Type="http://schemas.openxmlformats.org/officeDocument/2006/relationships/slide" Target="/ppt/slides/slide2.xml" Id="R83727449298940b7" /><Relationship Type="http://schemas.openxmlformats.org/officeDocument/2006/relationships/slide" Target="/ppt/slides/slide3.xml" Id="R1edf56caaa0849c5" /><Relationship Type="http://schemas.openxmlformats.org/officeDocument/2006/relationships/slide" Target="/ppt/slides/slide4.xml" Id="R67059df742434a48" /><Relationship Type="http://schemas.openxmlformats.org/officeDocument/2006/relationships/slide" Target="/ppt/slides/slide5.xml" Id="Re4052144a87b44d1" /><Relationship Type="http://schemas.openxmlformats.org/officeDocument/2006/relationships/slide" Target="/ppt/slides/slide6.xml" Id="R4e33f77f497d402a" /><Relationship Type="http://schemas.openxmlformats.org/officeDocument/2006/relationships/slide" Target="/ppt/slides/slide7.xml" Id="R68b3c0c329f24a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38fe972ad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994aff88c41fe" /><Relationship Type="http://schemas.openxmlformats.org/officeDocument/2006/relationships/theme" Target="/ppt/slideMasters/theme/theme1.xml" Id="R061690117020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4994aff88c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10d6efdf8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642247be5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d910435cf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d11e91b88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7901c1d554a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9553a1f084e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979997bfb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74 876 285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28 589 133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22 571 113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39 803 326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REVISJON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ARENTZ-HANSEN ROLF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CHATTREE SANCHIT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HANEKAMHAUG BARBRO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JØRN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JO-INGE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983 773 370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