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5e052c266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c4238b8aa4437"/>
  </p:sldMasterIdLst>
  <p:sldIdLst>
    <p:sldId xmlns:r="http://schemas.openxmlformats.org/officeDocument/2006/relationships" id="256" r:id="R8c0212f98a1742f5"/>
    <p:sldId xmlns:r="http://schemas.openxmlformats.org/officeDocument/2006/relationships" id="257" r:id="R2edd9bf0a7c94d10"/>
    <p:sldId xmlns:r="http://schemas.openxmlformats.org/officeDocument/2006/relationships" id="258" r:id="R949c1e12c19141c1"/>
    <p:sldId xmlns:r="http://schemas.openxmlformats.org/officeDocument/2006/relationships" id="259" r:id="R912f8850bbdd4156"/>
    <p:sldId xmlns:r="http://schemas.openxmlformats.org/officeDocument/2006/relationships" id="260" r:id="R11c727e69d43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c4238b8aa4437" /><Relationship Type="http://schemas.openxmlformats.org/officeDocument/2006/relationships/slide" Target="/ppt/slides/slide1.xml" Id="R8c0212f98a1742f5" /><Relationship Type="http://schemas.openxmlformats.org/officeDocument/2006/relationships/slide" Target="/ppt/slides/slide2.xml" Id="R2edd9bf0a7c94d10" /><Relationship Type="http://schemas.openxmlformats.org/officeDocument/2006/relationships/slide" Target="/ppt/slides/slide3.xml" Id="R949c1e12c19141c1" /><Relationship Type="http://schemas.openxmlformats.org/officeDocument/2006/relationships/slide" Target="/ppt/slides/slide4.xml" Id="R912f8850bbdd4156" /><Relationship Type="http://schemas.openxmlformats.org/officeDocument/2006/relationships/slide" Target="/ppt/slides/slide5.xml" Id="R11c727e69d43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656d3234c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408cf78c4106" /><Relationship Type="http://schemas.openxmlformats.org/officeDocument/2006/relationships/theme" Target="/ppt/slideMasters/theme/theme1.xml" Id="R3eba81009ad4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b408cf78c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a7acd088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8a8f36bca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3f8a21fd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5c2856a4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25770b6a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