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de02a30e2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c9ca615384125"/>
  </p:sldMasterIdLst>
  <p:sldIdLst>
    <p:sldId xmlns:r="http://schemas.openxmlformats.org/officeDocument/2006/relationships" id="256" r:id="R3be048e2d99a4ab5"/>
    <p:sldId xmlns:r="http://schemas.openxmlformats.org/officeDocument/2006/relationships" id="257" r:id="R8dffcb9538234eeb"/>
    <p:sldId xmlns:r="http://schemas.openxmlformats.org/officeDocument/2006/relationships" id="258" r:id="R65ad3993ad4c497b"/>
    <p:sldId xmlns:r="http://schemas.openxmlformats.org/officeDocument/2006/relationships" id="259" r:id="R4194ebf1c4564288"/>
    <p:sldId xmlns:r="http://schemas.openxmlformats.org/officeDocument/2006/relationships" id="260" r:id="R93016f1081ff430a"/>
    <p:sldId xmlns:r="http://schemas.openxmlformats.org/officeDocument/2006/relationships" id="261" r:id="R7e65309a92bb40b8"/>
    <p:sldId xmlns:r="http://schemas.openxmlformats.org/officeDocument/2006/relationships" id="262" r:id="R3a03bb3944084f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c9ca615384125" /><Relationship Type="http://schemas.openxmlformats.org/officeDocument/2006/relationships/slide" Target="/ppt/slides/slide1.xml" Id="R3be048e2d99a4ab5" /><Relationship Type="http://schemas.openxmlformats.org/officeDocument/2006/relationships/slide" Target="/ppt/slides/slide2.xml" Id="R8dffcb9538234eeb" /><Relationship Type="http://schemas.openxmlformats.org/officeDocument/2006/relationships/slide" Target="/ppt/slides/slide3.xml" Id="R65ad3993ad4c497b" /><Relationship Type="http://schemas.openxmlformats.org/officeDocument/2006/relationships/slide" Target="/ppt/slides/slide4.xml" Id="R4194ebf1c4564288" /><Relationship Type="http://schemas.openxmlformats.org/officeDocument/2006/relationships/slide" Target="/ppt/slides/slide5.xml" Id="R93016f1081ff430a" /><Relationship Type="http://schemas.openxmlformats.org/officeDocument/2006/relationships/slide" Target="/ppt/slides/slide6.xml" Id="R7e65309a92bb40b8" /><Relationship Type="http://schemas.openxmlformats.org/officeDocument/2006/relationships/slide" Target="/ppt/slides/slide7.xml" Id="R3a03bb3944084f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5bad8645e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465e8797427d" /><Relationship Type="http://schemas.openxmlformats.org/officeDocument/2006/relationships/theme" Target="/ppt/slideMasters/theme/theme1.xml" Id="R91c4777c7b09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e465e8797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747925e4a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3db59847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72477334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7738ca8064b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6ed556244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ef12e2ca46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fe2bb384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JEREMIASSEN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ROSNES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