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c18ee2d5d54f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e4898f8ea04944"/>
  </p:sldMasterIdLst>
  <p:sldIdLst>
    <p:sldId xmlns:r="http://schemas.openxmlformats.org/officeDocument/2006/relationships" id="256" r:id="R809f9f6741514997"/>
    <p:sldId xmlns:r="http://schemas.openxmlformats.org/officeDocument/2006/relationships" id="257" r:id="R3b4cadfd9b454b72"/>
    <p:sldId xmlns:r="http://schemas.openxmlformats.org/officeDocument/2006/relationships" id="258" r:id="R747d6e660757412a"/>
    <p:sldId xmlns:r="http://schemas.openxmlformats.org/officeDocument/2006/relationships" id="259" r:id="R5b11b9c54f6c4350"/>
    <p:sldId xmlns:r="http://schemas.openxmlformats.org/officeDocument/2006/relationships" id="260" r:id="R88212a2cb1584366"/>
    <p:sldId xmlns:r="http://schemas.openxmlformats.org/officeDocument/2006/relationships" id="261" r:id="R6c3dfcac4469451e"/>
    <p:sldId xmlns:r="http://schemas.openxmlformats.org/officeDocument/2006/relationships" id="262" r:id="Rde9517fe7d4048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4898f8ea04944" /><Relationship Type="http://schemas.openxmlformats.org/officeDocument/2006/relationships/slide" Target="/ppt/slides/slide1.xml" Id="R809f9f6741514997" /><Relationship Type="http://schemas.openxmlformats.org/officeDocument/2006/relationships/slide" Target="/ppt/slides/slide2.xml" Id="R3b4cadfd9b454b72" /><Relationship Type="http://schemas.openxmlformats.org/officeDocument/2006/relationships/slide" Target="/ppt/slides/slide3.xml" Id="R747d6e660757412a" /><Relationship Type="http://schemas.openxmlformats.org/officeDocument/2006/relationships/slide" Target="/ppt/slides/slide4.xml" Id="R5b11b9c54f6c4350" /><Relationship Type="http://schemas.openxmlformats.org/officeDocument/2006/relationships/slide" Target="/ppt/slides/slide5.xml" Id="R88212a2cb1584366" /><Relationship Type="http://schemas.openxmlformats.org/officeDocument/2006/relationships/slide" Target="/ppt/slides/slide6.xml" Id="R6c3dfcac4469451e" /><Relationship Type="http://schemas.openxmlformats.org/officeDocument/2006/relationships/slide" Target="/ppt/slides/slide7.xml" Id="Rde9517fe7d4048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e2b0d41a349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419eccc8d470e" /><Relationship Type="http://schemas.openxmlformats.org/officeDocument/2006/relationships/theme" Target="/ppt/slideMasters/theme/theme1.xml" Id="Re2a9c41e24c543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419eccc8d47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422d2b42f4a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0f40a46494e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96b66766648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e808b5de04f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b3f2da18140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e9bd021404e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7fe58a13446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