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d8905db52d4f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0b33217d5445b4"/>
  </p:sldMasterIdLst>
  <p:sldIdLst>
    <p:sldId xmlns:r="http://schemas.openxmlformats.org/officeDocument/2006/relationships" id="256" r:id="R8566c3cc7a3744bc"/>
    <p:sldId xmlns:r="http://schemas.openxmlformats.org/officeDocument/2006/relationships" id="257" r:id="Rb470baa0e48b4cae"/>
    <p:sldId xmlns:r="http://schemas.openxmlformats.org/officeDocument/2006/relationships" id="258" r:id="R353f072e9c704f78"/>
    <p:sldId xmlns:r="http://schemas.openxmlformats.org/officeDocument/2006/relationships" id="259" r:id="Rf4ffa1b407354906"/>
    <p:sldId xmlns:r="http://schemas.openxmlformats.org/officeDocument/2006/relationships" id="260" r:id="R9fcfb14625fe47fe"/>
    <p:sldId xmlns:r="http://schemas.openxmlformats.org/officeDocument/2006/relationships" id="261" r:id="R9c37412c150747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0b33217d5445b4" /><Relationship Type="http://schemas.openxmlformats.org/officeDocument/2006/relationships/slide" Target="/ppt/slides/slide1.xml" Id="R8566c3cc7a3744bc" /><Relationship Type="http://schemas.openxmlformats.org/officeDocument/2006/relationships/slide" Target="/ppt/slides/slide2.xml" Id="Rb470baa0e48b4cae" /><Relationship Type="http://schemas.openxmlformats.org/officeDocument/2006/relationships/slide" Target="/ppt/slides/slide3.xml" Id="R353f072e9c704f78" /><Relationship Type="http://schemas.openxmlformats.org/officeDocument/2006/relationships/slide" Target="/ppt/slides/slide4.xml" Id="Rf4ffa1b407354906" /><Relationship Type="http://schemas.openxmlformats.org/officeDocument/2006/relationships/slide" Target="/ppt/slides/slide5.xml" Id="R9fcfb14625fe47fe" /><Relationship Type="http://schemas.openxmlformats.org/officeDocument/2006/relationships/slide" Target="/ppt/slides/slide6.xml" Id="R9c37412c150747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bf9aff30634e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0b0daed674ff1" /><Relationship Type="http://schemas.openxmlformats.org/officeDocument/2006/relationships/theme" Target="/ppt/slideMasters/theme/theme1.xml" Id="R667285e1d4ee46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60b0daed674f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c8c9c002140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2678d195b49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22391a00e4a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861e5d1a549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e4af7f9ae4b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eae0e5b554c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LEO REVISJON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 REVISJON DA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28 082 030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10 443 161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10 480 027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12 163 138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15 218 533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07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grimsoen@leorevisjon.no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www.leorevisjon.no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983 846 459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