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493e820bb4a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113ec49dc482c"/>
  </p:sldMasterIdLst>
  <p:sldIdLst>
    <p:sldId xmlns:r="http://schemas.openxmlformats.org/officeDocument/2006/relationships" id="256" r:id="R94e775f9604440a8"/>
    <p:sldId xmlns:r="http://schemas.openxmlformats.org/officeDocument/2006/relationships" id="257" r:id="Rad125b2c2a714bc6"/>
    <p:sldId xmlns:r="http://schemas.openxmlformats.org/officeDocument/2006/relationships" id="258" r:id="R35f7c4da53e0478f"/>
    <p:sldId xmlns:r="http://schemas.openxmlformats.org/officeDocument/2006/relationships" id="259" r:id="R16841fe85ac34bc6"/>
    <p:sldId xmlns:r="http://schemas.openxmlformats.org/officeDocument/2006/relationships" id="260" r:id="R644a55f70035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113ec49dc482c" /><Relationship Type="http://schemas.openxmlformats.org/officeDocument/2006/relationships/slide" Target="/ppt/slides/slide1.xml" Id="R94e775f9604440a8" /><Relationship Type="http://schemas.openxmlformats.org/officeDocument/2006/relationships/slide" Target="/ppt/slides/slide2.xml" Id="Rad125b2c2a714bc6" /><Relationship Type="http://schemas.openxmlformats.org/officeDocument/2006/relationships/slide" Target="/ppt/slides/slide3.xml" Id="R35f7c4da53e0478f" /><Relationship Type="http://schemas.openxmlformats.org/officeDocument/2006/relationships/slide" Target="/ppt/slides/slide4.xml" Id="R16841fe85ac34bc6" /><Relationship Type="http://schemas.openxmlformats.org/officeDocument/2006/relationships/slide" Target="/ppt/slides/slide5.xml" Id="R644a55f70035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ae003056342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372d1624a4f6c" /><Relationship Type="http://schemas.openxmlformats.org/officeDocument/2006/relationships/theme" Target="/ppt/slideMasters/theme/theme1.xml" Id="R354f4afe58f8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372d1624a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f2ce35c6f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57cdc0cf7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431c7bea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bf980921e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3a4262f48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- OSLO OG AKERSHUS KRETS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- OSLO OG AKERSHUS KRETS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Inger Olsbu, Vestbyveien 23M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983 867 928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