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6c5741d4e9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7799c4c2d4c63"/>
  </p:sldMasterIdLst>
  <p:sldIdLst>
    <p:sldId xmlns:r="http://schemas.openxmlformats.org/officeDocument/2006/relationships" id="256" r:id="R061d5eb6b5d6460a"/>
    <p:sldId xmlns:r="http://schemas.openxmlformats.org/officeDocument/2006/relationships" id="257" r:id="Rf1208ee8fb5f4ae8"/>
    <p:sldId xmlns:r="http://schemas.openxmlformats.org/officeDocument/2006/relationships" id="258" r:id="R246b4253c3cf4f25"/>
    <p:sldId xmlns:r="http://schemas.openxmlformats.org/officeDocument/2006/relationships" id="259" r:id="R0bc7b0e426424126"/>
    <p:sldId xmlns:r="http://schemas.openxmlformats.org/officeDocument/2006/relationships" id="260" r:id="R28caf2c534dc48ec"/>
    <p:sldId xmlns:r="http://schemas.openxmlformats.org/officeDocument/2006/relationships" id="261" r:id="R48fe857291b34a6c"/>
    <p:sldId xmlns:r="http://schemas.openxmlformats.org/officeDocument/2006/relationships" id="262" r:id="R9dd64a791e89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7799c4c2d4c63" /><Relationship Type="http://schemas.openxmlformats.org/officeDocument/2006/relationships/slide" Target="/ppt/slides/slide1.xml" Id="R061d5eb6b5d6460a" /><Relationship Type="http://schemas.openxmlformats.org/officeDocument/2006/relationships/slide" Target="/ppt/slides/slide2.xml" Id="Rf1208ee8fb5f4ae8" /><Relationship Type="http://schemas.openxmlformats.org/officeDocument/2006/relationships/slide" Target="/ppt/slides/slide3.xml" Id="R246b4253c3cf4f25" /><Relationship Type="http://schemas.openxmlformats.org/officeDocument/2006/relationships/slide" Target="/ppt/slides/slide4.xml" Id="R0bc7b0e426424126" /><Relationship Type="http://schemas.openxmlformats.org/officeDocument/2006/relationships/slide" Target="/ppt/slides/slide5.xml" Id="R28caf2c534dc48ec" /><Relationship Type="http://schemas.openxmlformats.org/officeDocument/2006/relationships/slide" Target="/ppt/slides/slide6.xml" Id="R48fe857291b34a6c" /><Relationship Type="http://schemas.openxmlformats.org/officeDocument/2006/relationships/slide" Target="/ppt/slides/slide7.xml" Id="R9dd64a791e89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f11a35bdd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f2bfc6c740a7" /><Relationship Type="http://schemas.openxmlformats.org/officeDocument/2006/relationships/theme" Target="/ppt/slideMasters/theme/theme1.xml" Id="Ra6896f985bbd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cf2bfc6c7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e5fd66e67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99275984f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20780b56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3383907a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3deaacd29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a33001692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23a3fc0ea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PRO-SJEKT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PRO-SJEKT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SØR-REIME KURT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