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936d6b1b7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745720f864ea5"/>
  </p:sldMasterIdLst>
  <p:sldIdLst>
    <p:sldId xmlns:r="http://schemas.openxmlformats.org/officeDocument/2006/relationships" id="256" r:id="Ref81b584cb9d4466"/>
    <p:sldId xmlns:r="http://schemas.openxmlformats.org/officeDocument/2006/relationships" id="257" r:id="R162dae7561a44ba4"/>
    <p:sldId xmlns:r="http://schemas.openxmlformats.org/officeDocument/2006/relationships" id="258" r:id="Re9b65e3e629d4c9e"/>
    <p:sldId xmlns:r="http://schemas.openxmlformats.org/officeDocument/2006/relationships" id="259" r:id="Re607655025604449"/>
    <p:sldId xmlns:r="http://schemas.openxmlformats.org/officeDocument/2006/relationships" id="260" r:id="Rda3c084bcd694513"/>
    <p:sldId xmlns:r="http://schemas.openxmlformats.org/officeDocument/2006/relationships" id="261" r:id="R8099d12ba1504f81"/>
    <p:sldId xmlns:r="http://schemas.openxmlformats.org/officeDocument/2006/relationships" id="262" r:id="Re8c130911dbb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745720f864ea5" /><Relationship Type="http://schemas.openxmlformats.org/officeDocument/2006/relationships/slide" Target="/ppt/slides/slide1.xml" Id="Ref81b584cb9d4466" /><Relationship Type="http://schemas.openxmlformats.org/officeDocument/2006/relationships/slide" Target="/ppt/slides/slide2.xml" Id="R162dae7561a44ba4" /><Relationship Type="http://schemas.openxmlformats.org/officeDocument/2006/relationships/slide" Target="/ppt/slides/slide3.xml" Id="Re9b65e3e629d4c9e" /><Relationship Type="http://schemas.openxmlformats.org/officeDocument/2006/relationships/slide" Target="/ppt/slides/slide4.xml" Id="Re607655025604449" /><Relationship Type="http://schemas.openxmlformats.org/officeDocument/2006/relationships/slide" Target="/ppt/slides/slide5.xml" Id="Rda3c084bcd694513" /><Relationship Type="http://schemas.openxmlformats.org/officeDocument/2006/relationships/slide" Target="/ppt/slides/slide6.xml" Id="R8099d12ba1504f81" /><Relationship Type="http://schemas.openxmlformats.org/officeDocument/2006/relationships/slide" Target="/ppt/slides/slide7.xml" Id="Re8c130911dbb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57dc53bd5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cca2ac9b4ab7" /><Relationship Type="http://schemas.openxmlformats.org/officeDocument/2006/relationships/theme" Target="/ppt/slideMasters/theme/theme1.xml" Id="R9fbba59f410d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8cca2ac9b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7e9074af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4f97a30e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0edd1b6c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b81b0718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bad8ad75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2ad8b423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fb8327c2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HILSETH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HILSETH-HARTWIG MONICA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