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d3254d55534a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a788c351464a79"/>
  </p:sldMasterIdLst>
  <p:sldIdLst>
    <p:sldId xmlns:r="http://schemas.openxmlformats.org/officeDocument/2006/relationships" id="256" r:id="R9c0a252c3d8d47e7"/>
    <p:sldId xmlns:r="http://schemas.openxmlformats.org/officeDocument/2006/relationships" id="257" r:id="Rf874e9676fd94913"/>
    <p:sldId xmlns:r="http://schemas.openxmlformats.org/officeDocument/2006/relationships" id="258" r:id="Ra50bad28b5d84501"/>
    <p:sldId xmlns:r="http://schemas.openxmlformats.org/officeDocument/2006/relationships" id="259" r:id="Re6eec6eeccb5459a"/>
    <p:sldId xmlns:r="http://schemas.openxmlformats.org/officeDocument/2006/relationships" id="260" r:id="R141cde46be1b4d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788c351464a79" /><Relationship Type="http://schemas.openxmlformats.org/officeDocument/2006/relationships/slide" Target="/ppt/slides/slide1.xml" Id="R9c0a252c3d8d47e7" /><Relationship Type="http://schemas.openxmlformats.org/officeDocument/2006/relationships/slide" Target="/ppt/slides/slide2.xml" Id="Rf874e9676fd94913" /><Relationship Type="http://schemas.openxmlformats.org/officeDocument/2006/relationships/slide" Target="/ppt/slides/slide3.xml" Id="Ra50bad28b5d84501" /><Relationship Type="http://schemas.openxmlformats.org/officeDocument/2006/relationships/slide" Target="/ppt/slides/slide4.xml" Id="Re6eec6eeccb5459a" /><Relationship Type="http://schemas.openxmlformats.org/officeDocument/2006/relationships/slide" Target="/ppt/slides/slide5.xml" Id="R141cde46be1b4d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80da11f0149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7665bc1d44591" /><Relationship Type="http://schemas.openxmlformats.org/officeDocument/2006/relationships/theme" Target="/ppt/slideMasters/theme/theme1.xml" Id="R6cf072bfd80045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47665bc1d445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f4cab6d584e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89666e31a46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4bff41e674b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45923361245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2060a57954d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BONDELAG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BONDELAG ble etablert [år] og holder til i Tysværvåg.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Anna Henriette Veim Eikje, Eikje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5565 Tysværvåg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as-eikje@online.no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983 930 476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