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c6dbadd7c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136965f2a4b37"/>
  </p:sldMasterIdLst>
  <p:sldIdLst>
    <p:sldId xmlns:r="http://schemas.openxmlformats.org/officeDocument/2006/relationships" id="256" r:id="R30be0390f1e34123"/>
    <p:sldId xmlns:r="http://schemas.openxmlformats.org/officeDocument/2006/relationships" id="257" r:id="R130b05b7f7ac4890"/>
    <p:sldId xmlns:r="http://schemas.openxmlformats.org/officeDocument/2006/relationships" id="258" r:id="R953f114c29ae4566"/>
    <p:sldId xmlns:r="http://schemas.openxmlformats.org/officeDocument/2006/relationships" id="259" r:id="R4a39b966b130400d"/>
    <p:sldId xmlns:r="http://schemas.openxmlformats.org/officeDocument/2006/relationships" id="260" r:id="Rf3e41ba3751a4b60"/>
    <p:sldId xmlns:r="http://schemas.openxmlformats.org/officeDocument/2006/relationships" id="261" r:id="R2b784a4a068b47a7"/>
    <p:sldId xmlns:r="http://schemas.openxmlformats.org/officeDocument/2006/relationships" id="262" r:id="R432f8b016c11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136965f2a4b37" /><Relationship Type="http://schemas.openxmlformats.org/officeDocument/2006/relationships/slide" Target="/ppt/slides/slide1.xml" Id="R30be0390f1e34123" /><Relationship Type="http://schemas.openxmlformats.org/officeDocument/2006/relationships/slide" Target="/ppt/slides/slide2.xml" Id="R130b05b7f7ac4890" /><Relationship Type="http://schemas.openxmlformats.org/officeDocument/2006/relationships/slide" Target="/ppt/slides/slide3.xml" Id="R953f114c29ae4566" /><Relationship Type="http://schemas.openxmlformats.org/officeDocument/2006/relationships/slide" Target="/ppt/slides/slide4.xml" Id="R4a39b966b130400d" /><Relationship Type="http://schemas.openxmlformats.org/officeDocument/2006/relationships/slide" Target="/ppt/slides/slide5.xml" Id="Rf3e41ba3751a4b60" /><Relationship Type="http://schemas.openxmlformats.org/officeDocument/2006/relationships/slide" Target="/ppt/slides/slide6.xml" Id="R2b784a4a068b47a7" /><Relationship Type="http://schemas.openxmlformats.org/officeDocument/2006/relationships/slide" Target="/ppt/slides/slide7.xml" Id="R432f8b016c11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cdc9da7f1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9d917a0c4a7f" /><Relationship Type="http://schemas.openxmlformats.org/officeDocument/2006/relationships/theme" Target="/ppt/slideMasters/theme/theme1.xml" Id="R16d88bbeb378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d9d917a0c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eb5c4c15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7f6cd856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a225b419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b971e545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7e93e895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33dac03f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94ebc914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