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a1d2e7daf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280d8bf914ff8"/>
  </p:sldMasterIdLst>
  <p:sldIdLst>
    <p:sldId xmlns:r="http://schemas.openxmlformats.org/officeDocument/2006/relationships" id="256" r:id="Rce45baba7d054f11"/>
    <p:sldId xmlns:r="http://schemas.openxmlformats.org/officeDocument/2006/relationships" id="257" r:id="R1777c14d86474bbb"/>
    <p:sldId xmlns:r="http://schemas.openxmlformats.org/officeDocument/2006/relationships" id="258" r:id="R4a98fd4866cb4008"/>
    <p:sldId xmlns:r="http://schemas.openxmlformats.org/officeDocument/2006/relationships" id="259" r:id="Re36c0c5a3eb54760"/>
    <p:sldId xmlns:r="http://schemas.openxmlformats.org/officeDocument/2006/relationships" id="260" r:id="Rcee1d63c051f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280d8bf914ff8" /><Relationship Type="http://schemas.openxmlformats.org/officeDocument/2006/relationships/slide" Target="/ppt/slides/slide1.xml" Id="Rce45baba7d054f11" /><Relationship Type="http://schemas.openxmlformats.org/officeDocument/2006/relationships/slide" Target="/ppt/slides/slide2.xml" Id="R1777c14d86474bbb" /><Relationship Type="http://schemas.openxmlformats.org/officeDocument/2006/relationships/slide" Target="/ppt/slides/slide3.xml" Id="R4a98fd4866cb4008" /><Relationship Type="http://schemas.openxmlformats.org/officeDocument/2006/relationships/slide" Target="/ppt/slides/slide4.xml" Id="Re36c0c5a3eb54760" /><Relationship Type="http://schemas.openxmlformats.org/officeDocument/2006/relationships/slide" Target="/ppt/slides/slide5.xml" Id="Rcee1d63c051f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28cf5b72f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8d253edb4806" /><Relationship Type="http://schemas.openxmlformats.org/officeDocument/2006/relationships/theme" Target="/ppt/slideMasters/theme/theme1.xml" Id="R3bc88a4511fa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b8d253edb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337e6953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37fc630c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f63e5718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f7fe43f8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79e95c357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