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cdf8f5472149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c745a9720c4f54"/>
  </p:sldMasterIdLst>
  <p:sldIdLst>
    <p:sldId xmlns:r="http://schemas.openxmlformats.org/officeDocument/2006/relationships" id="256" r:id="Raeb24cc00d334346"/>
    <p:sldId xmlns:r="http://schemas.openxmlformats.org/officeDocument/2006/relationships" id="257" r:id="Rb9cfc3b069634b11"/>
    <p:sldId xmlns:r="http://schemas.openxmlformats.org/officeDocument/2006/relationships" id="258" r:id="R7a1a3159066140fd"/>
    <p:sldId xmlns:r="http://schemas.openxmlformats.org/officeDocument/2006/relationships" id="259" r:id="R2d9e3bd1d7d7495e"/>
    <p:sldId xmlns:r="http://schemas.openxmlformats.org/officeDocument/2006/relationships" id="260" r:id="R8689a4906f0948e7"/>
    <p:sldId xmlns:r="http://schemas.openxmlformats.org/officeDocument/2006/relationships" id="261" r:id="Re714f54e70884efc"/>
    <p:sldId xmlns:r="http://schemas.openxmlformats.org/officeDocument/2006/relationships" id="262" r:id="R45cb5749e73643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745a9720c4f54" /><Relationship Type="http://schemas.openxmlformats.org/officeDocument/2006/relationships/slide" Target="/ppt/slides/slide1.xml" Id="Raeb24cc00d334346" /><Relationship Type="http://schemas.openxmlformats.org/officeDocument/2006/relationships/slide" Target="/ppt/slides/slide2.xml" Id="Rb9cfc3b069634b11" /><Relationship Type="http://schemas.openxmlformats.org/officeDocument/2006/relationships/slide" Target="/ppt/slides/slide3.xml" Id="R7a1a3159066140fd" /><Relationship Type="http://schemas.openxmlformats.org/officeDocument/2006/relationships/slide" Target="/ppt/slides/slide4.xml" Id="R2d9e3bd1d7d7495e" /><Relationship Type="http://schemas.openxmlformats.org/officeDocument/2006/relationships/slide" Target="/ppt/slides/slide5.xml" Id="R8689a4906f0948e7" /><Relationship Type="http://schemas.openxmlformats.org/officeDocument/2006/relationships/slide" Target="/ppt/slides/slide6.xml" Id="Re714f54e70884efc" /><Relationship Type="http://schemas.openxmlformats.org/officeDocument/2006/relationships/slide" Target="/ppt/slides/slide7.xml" Id="R45cb5749e73643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d242da12e47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f3e865695450e" /><Relationship Type="http://schemas.openxmlformats.org/officeDocument/2006/relationships/theme" Target="/ppt/slideMasters/theme/theme1.xml" Id="Ra14d1f2c3dcb40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4f3e86569545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1da11e1b849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8cadf462b4a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be868ed0d42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1ba5db0cd4c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cfdd506524b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d6d9715c84c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b99ff47eb4e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MEERU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MEERU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550 563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KAI TONNING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Torleiv Kvalviks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983 983 588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