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2848ff29d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57cb7496484300"/>
  </p:sldMasterIdLst>
  <p:sldIdLst>
    <p:sldId xmlns:r="http://schemas.openxmlformats.org/officeDocument/2006/relationships" id="256" r:id="Rcee2e1f1b17144d0"/>
    <p:sldId xmlns:r="http://schemas.openxmlformats.org/officeDocument/2006/relationships" id="257" r:id="R1b77a7cf806f43a7"/>
    <p:sldId xmlns:r="http://schemas.openxmlformats.org/officeDocument/2006/relationships" id="258" r:id="R1acddfaead6e4c9f"/>
    <p:sldId xmlns:r="http://schemas.openxmlformats.org/officeDocument/2006/relationships" id="259" r:id="R1aaf53d6debf41f7"/>
    <p:sldId xmlns:r="http://schemas.openxmlformats.org/officeDocument/2006/relationships" id="260" r:id="R57c4b1beb9c74182"/>
    <p:sldId xmlns:r="http://schemas.openxmlformats.org/officeDocument/2006/relationships" id="261" r:id="Rf3a7bb946b2a425b"/>
    <p:sldId xmlns:r="http://schemas.openxmlformats.org/officeDocument/2006/relationships" id="262" r:id="Rb7382e14239a4e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57cb7496484300" /><Relationship Type="http://schemas.openxmlformats.org/officeDocument/2006/relationships/slide" Target="/ppt/slides/slide1.xml" Id="Rcee2e1f1b17144d0" /><Relationship Type="http://schemas.openxmlformats.org/officeDocument/2006/relationships/slide" Target="/ppt/slides/slide2.xml" Id="R1b77a7cf806f43a7" /><Relationship Type="http://schemas.openxmlformats.org/officeDocument/2006/relationships/slide" Target="/ppt/slides/slide3.xml" Id="R1acddfaead6e4c9f" /><Relationship Type="http://schemas.openxmlformats.org/officeDocument/2006/relationships/slide" Target="/ppt/slides/slide4.xml" Id="R1aaf53d6debf41f7" /><Relationship Type="http://schemas.openxmlformats.org/officeDocument/2006/relationships/slide" Target="/ppt/slides/slide5.xml" Id="R57c4b1beb9c74182" /><Relationship Type="http://schemas.openxmlformats.org/officeDocument/2006/relationships/slide" Target="/ppt/slides/slide6.xml" Id="Rf3a7bb946b2a425b" /><Relationship Type="http://schemas.openxmlformats.org/officeDocument/2006/relationships/slide" Target="/ppt/slides/slide7.xml" Id="Rb7382e14239a4e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511e10328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920e50de94f70" /><Relationship Type="http://schemas.openxmlformats.org/officeDocument/2006/relationships/theme" Target="/ppt/slideMasters/theme/theme1.xml" Id="R7a19eca8236342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d920e50de94f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79875569c40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d5ae6d904547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5e515821c41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badc9769846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be84ff526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2f044e92e4b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49cbe4c77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ØVERBYS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ØVERBYS REGNSKAPSKONTOR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1 571 627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159 381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740 711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1 016 315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MAGNE ØVERBY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Kirkevegen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2413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37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post@overbysregnskap.no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www.overbysregnskap.no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984 007 825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ØVERBYS REGNSKAPSKONTOR AS</a:t>
            </a:r>
          </a:p>
        </p:txBody>
      </p:sp>
    </p:spTree>
  </p:cSld>
  <p:clrMapOvr>
    <a:masterClrMapping xmlns:a="http://schemas.openxmlformats.org/drawingml/2006/main"/>
  </p:clrMapOvr>
</p:sld>
</file>